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5" r:id="rId2"/>
    <p:sldMasterId id="2147483723" r:id="rId3"/>
  </p:sldMasterIdLst>
  <p:notesMasterIdLst>
    <p:notesMasterId r:id="rId44"/>
  </p:notesMasterIdLst>
  <p:handoutMasterIdLst>
    <p:handoutMasterId r:id="rId45"/>
  </p:handoutMasterIdLst>
  <p:sldIdLst>
    <p:sldId id="1173" r:id="rId4"/>
    <p:sldId id="1174" r:id="rId5"/>
    <p:sldId id="1175" r:id="rId6"/>
    <p:sldId id="1176" r:id="rId7"/>
    <p:sldId id="1177" r:id="rId8"/>
    <p:sldId id="1178" r:id="rId9"/>
    <p:sldId id="1369" r:id="rId10"/>
    <p:sldId id="1370" r:id="rId11"/>
    <p:sldId id="968" r:id="rId12"/>
    <p:sldId id="1121" r:id="rId13"/>
    <p:sldId id="1122" r:id="rId14"/>
    <p:sldId id="1123" r:id="rId15"/>
    <p:sldId id="1124" r:id="rId16"/>
    <p:sldId id="1125" r:id="rId17"/>
    <p:sldId id="1126" r:id="rId18"/>
    <p:sldId id="1127" r:id="rId19"/>
    <p:sldId id="1128" r:id="rId20"/>
    <p:sldId id="1129" r:id="rId21"/>
    <p:sldId id="1130" r:id="rId22"/>
    <p:sldId id="1131" r:id="rId23"/>
    <p:sldId id="1132" r:id="rId24"/>
    <p:sldId id="1133" r:id="rId25"/>
    <p:sldId id="1135" r:id="rId26"/>
    <p:sldId id="1134" r:id="rId27"/>
    <p:sldId id="1136" r:id="rId28"/>
    <p:sldId id="1137" r:id="rId29"/>
    <p:sldId id="964" r:id="rId30"/>
    <p:sldId id="967" r:id="rId31"/>
    <p:sldId id="1431" r:id="rId32"/>
    <p:sldId id="830" r:id="rId33"/>
    <p:sldId id="1141" r:id="rId34"/>
    <p:sldId id="1423" r:id="rId35"/>
    <p:sldId id="1424" r:id="rId36"/>
    <p:sldId id="1425" r:id="rId37"/>
    <p:sldId id="1426" r:id="rId38"/>
    <p:sldId id="1427" r:id="rId39"/>
    <p:sldId id="1428" r:id="rId40"/>
    <p:sldId id="1429" r:id="rId41"/>
    <p:sldId id="1430" r:id="rId42"/>
    <p:sldId id="1027" r:id="rId43"/>
  </p:sldIdLst>
  <p:sldSz cx="9144000" cy="6858000" type="screen4x3"/>
  <p:notesSz cx="9926638" cy="6797675"/>
  <p:defaultTextStyle>
    <a:defPPr>
      <a:defRPr lang="zh-TW"/>
    </a:defPPr>
    <a:lvl1pPr algn="l" rtl="0" fontAlgn="base">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fontAlgn="base">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fontAlgn="base">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fontAlgn="base">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fontAlgn="base">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FF00"/>
    <a:srgbClr val="0000FF"/>
    <a:srgbClr val="FFCCFF"/>
    <a:srgbClr val="FF99FF"/>
    <a:srgbClr val="FF00FF"/>
    <a:srgbClr val="CC00FF"/>
    <a:srgbClr val="000000"/>
    <a:srgbClr val="E7BBFF"/>
    <a:srgbClr val="F6E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3772" autoAdjust="0"/>
    <p:restoredTop sz="98054" autoAdjust="0"/>
  </p:normalViewPr>
  <p:slideViewPr>
    <p:cSldViewPr>
      <p:cViewPr varScale="1">
        <p:scale>
          <a:sx n="78" d="100"/>
          <a:sy n="78" d="100"/>
        </p:scale>
        <p:origin x="1147" y="5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CF9AEF7F-FD15-4407-9DE4-C12BDFC95A07}"/>
              </a:ext>
            </a:extLst>
          </p:cNvPr>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zh-TW"/>
          </a:p>
        </p:txBody>
      </p:sp>
      <p:sp>
        <p:nvSpPr>
          <p:cNvPr id="407555" name="Rectangle 3">
            <a:extLst>
              <a:ext uri="{FF2B5EF4-FFF2-40B4-BE49-F238E27FC236}">
                <a16:creationId xmlns:a16="http://schemas.microsoft.com/office/drawing/2014/main" id="{7CCF5906-1B9E-4628-9D8E-56A9E569094A}"/>
              </a:ext>
            </a:extLst>
          </p:cNvPr>
          <p:cNvSpPr>
            <a:spLocks noGrp="1" noChangeArrowheads="1"/>
          </p:cNvSpPr>
          <p:nvPr>
            <p:ph type="dt" sz="quarter" idx="1"/>
          </p:nvPr>
        </p:nvSpPr>
        <p:spPr bwMode="auto">
          <a:xfrm>
            <a:off x="5622925"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zh-TW"/>
          </a:p>
        </p:txBody>
      </p:sp>
      <p:sp>
        <p:nvSpPr>
          <p:cNvPr id="407556" name="Rectangle 4">
            <a:extLst>
              <a:ext uri="{FF2B5EF4-FFF2-40B4-BE49-F238E27FC236}">
                <a16:creationId xmlns:a16="http://schemas.microsoft.com/office/drawing/2014/main" id="{361A1944-BE90-4DE5-B819-C4DEC5F1140E}"/>
              </a:ext>
            </a:extLst>
          </p:cNvPr>
          <p:cNvSpPr>
            <a:spLocks noGrp="1" noChangeArrowheads="1"/>
          </p:cNvSpPr>
          <p:nvPr>
            <p:ph type="ftr" sz="quarter" idx="2"/>
          </p:nvPr>
        </p:nvSpPr>
        <p:spPr bwMode="auto">
          <a:xfrm>
            <a:off x="0" y="6456363"/>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zh-TW"/>
          </a:p>
        </p:txBody>
      </p:sp>
      <p:sp>
        <p:nvSpPr>
          <p:cNvPr id="407557" name="Rectangle 5">
            <a:extLst>
              <a:ext uri="{FF2B5EF4-FFF2-40B4-BE49-F238E27FC236}">
                <a16:creationId xmlns:a16="http://schemas.microsoft.com/office/drawing/2014/main" id="{F3BE498D-6E7B-4BC0-B7B5-9207993FBD30}"/>
              </a:ext>
            </a:extLst>
          </p:cNvPr>
          <p:cNvSpPr>
            <a:spLocks noGrp="1" noChangeArrowheads="1"/>
          </p:cNvSpPr>
          <p:nvPr>
            <p:ph type="sldNum" sz="quarter" idx="3"/>
          </p:nvPr>
        </p:nvSpPr>
        <p:spPr bwMode="auto">
          <a:xfrm>
            <a:off x="5622925" y="6456363"/>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678F83E-B5E3-411E-9548-B828DE8A0590}" type="slidenum">
              <a:rPr lang="en-US" altLang="zh-TW"/>
              <a:pPr/>
              <a:t>‹#›</a:t>
            </a:fld>
            <a:endParaRPr lang="en-US" altLang="zh-TW"/>
          </a:p>
        </p:txBody>
      </p:sp>
    </p:spTree>
    <p:extLst>
      <p:ext uri="{BB962C8B-B14F-4D97-AF65-F5344CB8AC3E}">
        <p14:creationId xmlns:p14="http://schemas.microsoft.com/office/powerpoint/2010/main" val="619605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AA55EAD7-A1AC-4F8D-87A8-0FB1087AB039}"/>
              </a:ext>
            </a:extLst>
          </p:cNvPr>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zh-TW"/>
          </a:p>
        </p:txBody>
      </p:sp>
      <p:sp>
        <p:nvSpPr>
          <p:cNvPr id="514051" name="Rectangle 3">
            <a:extLst>
              <a:ext uri="{FF2B5EF4-FFF2-40B4-BE49-F238E27FC236}">
                <a16:creationId xmlns:a16="http://schemas.microsoft.com/office/drawing/2014/main" id="{3443B9B4-200C-46C0-B3C1-0CC6522D80E3}"/>
              </a:ext>
            </a:extLst>
          </p:cNvPr>
          <p:cNvSpPr>
            <a:spLocks noGrp="1" noChangeArrowheads="1"/>
          </p:cNvSpPr>
          <p:nvPr>
            <p:ph type="dt" idx="1"/>
          </p:nvPr>
        </p:nvSpPr>
        <p:spPr bwMode="auto">
          <a:xfrm>
            <a:off x="5622925"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zh-TW"/>
          </a:p>
        </p:txBody>
      </p:sp>
      <p:sp>
        <p:nvSpPr>
          <p:cNvPr id="128004" name="Rectangle 4">
            <a:extLst>
              <a:ext uri="{FF2B5EF4-FFF2-40B4-BE49-F238E27FC236}">
                <a16:creationId xmlns:a16="http://schemas.microsoft.com/office/drawing/2014/main" id="{73AFE08E-78E3-4353-ADF7-68BDC5EFDF5D}"/>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4EC5A23D-E86B-4DF7-BB18-2FBED590894B}"/>
              </a:ext>
            </a:extLst>
          </p:cNvPr>
          <p:cNvSpPr>
            <a:spLocks noGrp="1" noChangeArrowheads="1"/>
          </p:cNvSpPr>
          <p:nvPr>
            <p:ph type="body" sz="quarter" idx="3"/>
          </p:nvPr>
        </p:nvSpPr>
        <p:spPr bwMode="auto">
          <a:xfrm>
            <a:off x="992188" y="3228975"/>
            <a:ext cx="7942262" cy="3059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D13CB707-4EA8-4AB7-9364-AEFB0CED31BE}"/>
              </a:ext>
            </a:extLst>
          </p:cNvPr>
          <p:cNvSpPr>
            <a:spLocks noGrp="1" noChangeArrowheads="1"/>
          </p:cNvSpPr>
          <p:nvPr>
            <p:ph type="ftr" sz="quarter" idx="4"/>
          </p:nvPr>
        </p:nvSpPr>
        <p:spPr bwMode="auto">
          <a:xfrm>
            <a:off x="0" y="6456363"/>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zh-TW"/>
          </a:p>
        </p:txBody>
      </p:sp>
      <p:sp>
        <p:nvSpPr>
          <p:cNvPr id="514055" name="Rectangle 7">
            <a:extLst>
              <a:ext uri="{FF2B5EF4-FFF2-40B4-BE49-F238E27FC236}">
                <a16:creationId xmlns:a16="http://schemas.microsoft.com/office/drawing/2014/main" id="{FCFB6313-5AB0-4540-93A0-97910007C6C7}"/>
              </a:ext>
            </a:extLst>
          </p:cNvPr>
          <p:cNvSpPr>
            <a:spLocks noGrp="1" noChangeArrowheads="1"/>
          </p:cNvSpPr>
          <p:nvPr>
            <p:ph type="sldNum" sz="quarter" idx="5"/>
          </p:nvPr>
        </p:nvSpPr>
        <p:spPr bwMode="auto">
          <a:xfrm>
            <a:off x="5622925" y="6456363"/>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2AF9675-D936-40AF-AB70-55E2AC971774}" type="slidenum">
              <a:rPr lang="en-US" altLang="zh-TW"/>
              <a:pPr/>
              <a:t>‹#›</a:t>
            </a:fld>
            <a:endParaRPr lang="en-US" altLang="zh-TW"/>
          </a:p>
        </p:txBody>
      </p:sp>
    </p:spTree>
    <p:extLst>
      <p:ext uri="{BB962C8B-B14F-4D97-AF65-F5344CB8AC3E}">
        <p14:creationId xmlns:p14="http://schemas.microsoft.com/office/powerpoint/2010/main" val="11189530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投影片圖像版面配置區 1">
            <a:extLst>
              <a:ext uri="{FF2B5EF4-FFF2-40B4-BE49-F238E27FC236}">
                <a16:creationId xmlns:a16="http://schemas.microsoft.com/office/drawing/2014/main" id="{1EA5317C-1438-4EE3-AA15-0B192303AF32}"/>
              </a:ext>
            </a:extLst>
          </p:cNvPr>
          <p:cNvSpPr>
            <a:spLocks noGrp="1" noRot="1" noChangeAspect="1" noChangeArrowheads="1" noTextEdit="1"/>
          </p:cNvSpPr>
          <p:nvPr>
            <p:ph type="sldImg"/>
          </p:nvPr>
        </p:nvSpPr>
        <p:spPr>
          <a:ln/>
        </p:spPr>
      </p:sp>
      <p:sp>
        <p:nvSpPr>
          <p:cNvPr id="7171" name="備忘稿版面配置區 2">
            <a:extLst>
              <a:ext uri="{FF2B5EF4-FFF2-40B4-BE49-F238E27FC236}">
                <a16:creationId xmlns:a16="http://schemas.microsoft.com/office/drawing/2014/main" id="{3920E92B-534D-42BD-8B33-5B45FF0053C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latin typeface="Arial" panose="020B0604020202020204" pitchFamily="34" charset="0"/>
            </a:endParaRPr>
          </a:p>
        </p:txBody>
      </p:sp>
      <p:sp>
        <p:nvSpPr>
          <p:cNvPr id="7172" name="投影片編號版面配置區 3">
            <a:extLst>
              <a:ext uri="{FF2B5EF4-FFF2-40B4-BE49-F238E27FC236}">
                <a16:creationId xmlns:a16="http://schemas.microsoft.com/office/drawing/2014/main" id="{06512C31-5451-48C5-AF7B-AB10D792C58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新細明體" panose="02020500000000000000" pitchFamily="18" charset="-120"/>
              </a:defRPr>
            </a:lvl1pPr>
            <a:lvl2pPr marL="742950" indent="-285750">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3000" indent="-228600">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7400" indent="-228600">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BF59E1A-5CBE-40A5-8DE2-86717CF3BB27}"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297340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EF113AB8-A211-48C5-931F-B081449B416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9C11DD-E158-46EC-B6A8-52F7AD343B3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EB7BB55-3010-4B2E-AED3-99B724AAE80F}"/>
              </a:ext>
            </a:extLst>
          </p:cNvPr>
          <p:cNvSpPr>
            <a:spLocks noGrp="1" noChangeArrowheads="1"/>
          </p:cNvSpPr>
          <p:nvPr>
            <p:ph type="sldNum" sz="quarter" idx="12"/>
          </p:nvPr>
        </p:nvSpPr>
        <p:spPr>
          <a:ln/>
        </p:spPr>
        <p:txBody>
          <a:bodyPr/>
          <a:lstStyle>
            <a:lvl1pPr>
              <a:defRPr/>
            </a:lvl1pPr>
          </a:lstStyle>
          <a:p>
            <a:fld id="{781B19E3-F649-4FAD-8D40-E19FD9954DA8}" type="slidenum">
              <a:rPr lang="en-US" altLang="zh-TW"/>
              <a:pPr/>
              <a:t>‹#›</a:t>
            </a:fld>
            <a:endParaRPr lang="en-US" altLang="zh-TW"/>
          </a:p>
        </p:txBody>
      </p:sp>
    </p:spTree>
    <p:extLst>
      <p:ext uri="{BB962C8B-B14F-4D97-AF65-F5344CB8AC3E}">
        <p14:creationId xmlns:p14="http://schemas.microsoft.com/office/powerpoint/2010/main" val="2943014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8A267F1-CA06-49E6-BA74-9DA7793539B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234C6948-BFDB-44ED-9E13-FB0F799C550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833D86A-77DA-42AE-9D0A-E8032D3F4B61}"/>
              </a:ext>
            </a:extLst>
          </p:cNvPr>
          <p:cNvSpPr>
            <a:spLocks noGrp="1" noChangeArrowheads="1"/>
          </p:cNvSpPr>
          <p:nvPr>
            <p:ph type="sldNum" sz="quarter" idx="12"/>
          </p:nvPr>
        </p:nvSpPr>
        <p:spPr>
          <a:ln/>
        </p:spPr>
        <p:txBody>
          <a:bodyPr/>
          <a:lstStyle>
            <a:lvl1pPr>
              <a:defRPr/>
            </a:lvl1pPr>
          </a:lstStyle>
          <a:p>
            <a:fld id="{8B6CB2FE-86C2-425E-BF56-5DD353738FE3}" type="slidenum">
              <a:rPr lang="en-US" altLang="zh-TW"/>
              <a:pPr/>
              <a:t>‹#›</a:t>
            </a:fld>
            <a:endParaRPr lang="en-US" altLang="zh-TW"/>
          </a:p>
        </p:txBody>
      </p:sp>
    </p:spTree>
    <p:extLst>
      <p:ext uri="{BB962C8B-B14F-4D97-AF65-F5344CB8AC3E}">
        <p14:creationId xmlns:p14="http://schemas.microsoft.com/office/powerpoint/2010/main" val="2410233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1FE3EFC0-F9C2-4397-A2E3-E439E133C96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F423830-79A3-47F7-AC6E-1DF163AB2B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3F935E1B-74BF-49A7-9FE1-DFF292BC4640}"/>
              </a:ext>
            </a:extLst>
          </p:cNvPr>
          <p:cNvSpPr>
            <a:spLocks noGrp="1" noChangeArrowheads="1"/>
          </p:cNvSpPr>
          <p:nvPr>
            <p:ph type="sldNum" sz="quarter" idx="12"/>
          </p:nvPr>
        </p:nvSpPr>
        <p:spPr>
          <a:ln/>
        </p:spPr>
        <p:txBody>
          <a:bodyPr/>
          <a:lstStyle>
            <a:lvl1pPr>
              <a:defRPr/>
            </a:lvl1pPr>
          </a:lstStyle>
          <a:p>
            <a:fld id="{D08E25E2-FA6B-48D6-86AA-C74FDC9D174D}" type="slidenum">
              <a:rPr lang="en-US" altLang="zh-TW"/>
              <a:pPr/>
              <a:t>‹#›</a:t>
            </a:fld>
            <a:endParaRPr lang="en-US" altLang="zh-TW"/>
          </a:p>
        </p:txBody>
      </p:sp>
    </p:spTree>
    <p:extLst>
      <p:ext uri="{BB962C8B-B14F-4D97-AF65-F5344CB8AC3E}">
        <p14:creationId xmlns:p14="http://schemas.microsoft.com/office/powerpoint/2010/main" val="2624009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83EE6195-8C05-48AB-8314-A56B97ACAEC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C618F99A-3751-4701-BDBA-8CBF1C59FA2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9570FE4-6571-470B-AD05-F24E81D36F88}"/>
              </a:ext>
            </a:extLst>
          </p:cNvPr>
          <p:cNvSpPr>
            <a:spLocks noGrp="1" noChangeArrowheads="1"/>
          </p:cNvSpPr>
          <p:nvPr>
            <p:ph type="sldNum" sz="quarter" idx="12"/>
          </p:nvPr>
        </p:nvSpPr>
        <p:spPr>
          <a:ln/>
        </p:spPr>
        <p:txBody>
          <a:bodyPr/>
          <a:lstStyle>
            <a:lvl1pPr>
              <a:defRPr/>
            </a:lvl1pPr>
          </a:lstStyle>
          <a:p>
            <a:pPr>
              <a:defRPr/>
            </a:pPr>
            <a:fld id="{6720134F-149B-47BB-9065-326770274580}" type="slidenum">
              <a:rPr lang="en-US" altLang="zh-TW"/>
              <a:pPr>
                <a:defRPr/>
              </a:pPr>
              <a:t>‹#›</a:t>
            </a:fld>
            <a:endParaRPr lang="en-US" altLang="zh-TW"/>
          </a:p>
        </p:txBody>
      </p:sp>
    </p:spTree>
    <p:extLst>
      <p:ext uri="{BB962C8B-B14F-4D97-AF65-F5344CB8AC3E}">
        <p14:creationId xmlns:p14="http://schemas.microsoft.com/office/powerpoint/2010/main" val="14985225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F6B59A99-CAC8-4BED-AB27-56BF8BBB69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8DFE3001-4A9A-4E33-8B2B-9D4A9573477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3909169-67A6-4C06-A1BA-AF2A0AEAE083}"/>
              </a:ext>
            </a:extLst>
          </p:cNvPr>
          <p:cNvSpPr>
            <a:spLocks noGrp="1" noChangeArrowheads="1"/>
          </p:cNvSpPr>
          <p:nvPr>
            <p:ph type="sldNum" sz="quarter" idx="12"/>
          </p:nvPr>
        </p:nvSpPr>
        <p:spPr>
          <a:ln/>
        </p:spPr>
        <p:txBody>
          <a:bodyPr/>
          <a:lstStyle>
            <a:lvl1pPr>
              <a:defRPr/>
            </a:lvl1pPr>
          </a:lstStyle>
          <a:p>
            <a:pPr>
              <a:defRPr/>
            </a:pPr>
            <a:fld id="{BADBCEDB-A9F3-4BF1-9805-923571C7EE97}" type="slidenum">
              <a:rPr lang="en-US" altLang="zh-TW"/>
              <a:pPr>
                <a:defRPr/>
              </a:pPr>
              <a:t>‹#›</a:t>
            </a:fld>
            <a:endParaRPr lang="en-US" altLang="zh-TW"/>
          </a:p>
        </p:txBody>
      </p:sp>
    </p:spTree>
    <p:extLst>
      <p:ext uri="{BB962C8B-B14F-4D97-AF65-F5344CB8AC3E}">
        <p14:creationId xmlns:p14="http://schemas.microsoft.com/office/powerpoint/2010/main" val="4065565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2523D895-A616-4E0B-A256-EB286ADAC3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CBFB80C0-3C86-4E4D-9400-DBAB995DEDA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BFAEC632-A855-4D93-8FCC-84C00643C0BD}"/>
              </a:ext>
            </a:extLst>
          </p:cNvPr>
          <p:cNvSpPr>
            <a:spLocks noGrp="1" noChangeArrowheads="1"/>
          </p:cNvSpPr>
          <p:nvPr>
            <p:ph type="sldNum" sz="quarter" idx="12"/>
          </p:nvPr>
        </p:nvSpPr>
        <p:spPr>
          <a:ln/>
        </p:spPr>
        <p:txBody>
          <a:bodyPr/>
          <a:lstStyle>
            <a:lvl1pPr>
              <a:defRPr/>
            </a:lvl1pPr>
          </a:lstStyle>
          <a:p>
            <a:pPr>
              <a:defRPr/>
            </a:pPr>
            <a:fld id="{C89558FD-6AE2-4628-AD49-5AEB91271E35}" type="slidenum">
              <a:rPr lang="en-US" altLang="zh-TW"/>
              <a:pPr>
                <a:defRPr/>
              </a:pPr>
              <a:t>‹#›</a:t>
            </a:fld>
            <a:endParaRPr lang="en-US" altLang="zh-TW"/>
          </a:p>
        </p:txBody>
      </p:sp>
    </p:spTree>
    <p:extLst>
      <p:ext uri="{BB962C8B-B14F-4D97-AF65-F5344CB8AC3E}">
        <p14:creationId xmlns:p14="http://schemas.microsoft.com/office/powerpoint/2010/main" val="2929707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735F7537-E769-4E51-BE12-2E483A02D61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BD3153EC-607D-4990-B185-58022087C78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3731A8A-DC72-448A-9ED0-5CEEFAC8D966}"/>
              </a:ext>
            </a:extLst>
          </p:cNvPr>
          <p:cNvSpPr>
            <a:spLocks noGrp="1" noChangeArrowheads="1"/>
          </p:cNvSpPr>
          <p:nvPr>
            <p:ph type="sldNum" sz="quarter" idx="12"/>
          </p:nvPr>
        </p:nvSpPr>
        <p:spPr>
          <a:ln/>
        </p:spPr>
        <p:txBody>
          <a:bodyPr/>
          <a:lstStyle>
            <a:lvl1pPr>
              <a:defRPr/>
            </a:lvl1pPr>
          </a:lstStyle>
          <a:p>
            <a:pPr>
              <a:defRPr/>
            </a:pPr>
            <a:fld id="{0319CD29-3B65-47FB-A0D4-1D83C8DE1B58}" type="slidenum">
              <a:rPr lang="en-US" altLang="zh-TW"/>
              <a:pPr>
                <a:defRPr/>
              </a:pPr>
              <a:t>‹#›</a:t>
            </a:fld>
            <a:endParaRPr lang="en-US" altLang="zh-TW"/>
          </a:p>
        </p:txBody>
      </p:sp>
    </p:spTree>
    <p:extLst>
      <p:ext uri="{BB962C8B-B14F-4D97-AF65-F5344CB8AC3E}">
        <p14:creationId xmlns:p14="http://schemas.microsoft.com/office/powerpoint/2010/main" val="1651751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9C8E6F30-D935-4784-A034-C3086187F9C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4C93F83-4E0F-4A00-8D47-8C6F1A66091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4230A80-4B84-4D6A-BB8B-3E6576FFCC64}"/>
              </a:ext>
            </a:extLst>
          </p:cNvPr>
          <p:cNvSpPr>
            <a:spLocks noGrp="1" noChangeArrowheads="1"/>
          </p:cNvSpPr>
          <p:nvPr>
            <p:ph type="sldNum" sz="quarter" idx="12"/>
          </p:nvPr>
        </p:nvSpPr>
        <p:spPr>
          <a:ln/>
        </p:spPr>
        <p:txBody>
          <a:bodyPr/>
          <a:lstStyle>
            <a:lvl1pPr>
              <a:defRPr/>
            </a:lvl1pPr>
          </a:lstStyle>
          <a:p>
            <a:pPr>
              <a:defRPr/>
            </a:pPr>
            <a:fld id="{798022FF-BDA1-4CE3-BBED-95FDC10CD46E}" type="slidenum">
              <a:rPr lang="en-US" altLang="zh-TW"/>
              <a:pPr>
                <a:defRPr/>
              </a:pPr>
              <a:t>‹#›</a:t>
            </a:fld>
            <a:endParaRPr lang="en-US" altLang="zh-TW"/>
          </a:p>
        </p:txBody>
      </p:sp>
    </p:spTree>
    <p:extLst>
      <p:ext uri="{BB962C8B-B14F-4D97-AF65-F5344CB8AC3E}">
        <p14:creationId xmlns:p14="http://schemas.microsoft.com/office/powerpoint/2010/main" val="3732068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309E23C-A0D2-4573-9BD5-8C2EE8D198C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A9BFD07-BF56-4D83-8436-976C649EF3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D1A7657B-B193-4E9D-8903-F55AB4A33362}"/>
              </a:ext>
            </a:extLst>
          </p:cNvPr>
          <p:cNvSpPr>
            <a:spLocks noGrp="1" noChangeArrowheads="1"/>
          </p:cNvSpPr>
          <p:nvPr>
            <p:ph type="sldNum" sz="quarter" idx="12"/>
          </p:nvPr>
        </p:nvSpPr>
        <p:spPr>
          <a:ln/>
        </p:spPr>
        <p:txBody>
          <a:bodyPr/>
          <a:lstStyle>
            <a:lvl1pPr>
              <a:defRPr/>
            </a:lvl1pPr>
          </a:lstStyle>
          <a:p>
            <a:pPr>
              <a:defRPr/>
            </a:pPr>
            <a:fld id="{D4A8AC5C-EB62-4603-9775-774AE14391E3}" type="slidenum">
              <a:rPr lang="en-US" altLang="zh-TW"/>
              <a:pPr>
                <a:defRPr/>
              </a:pPr>
              <a:t>‹#›</a:t>
            </a:fld>
            <a:endParaRPr lang="en-US" altLang="zh-TW"/>
          </a:p>
        </p:txBody>
      </p:sp>
    </p:spTree>
    <p:extLst>
      <p:ext uri="{BB962C8B-B14F-4D97-AF65-F5344CB8AC3E}">
        <p14:creationId xmlns:p14="http://schemas.microsoft.com/office/powerpoint/2010/main" val="34156219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B1BF8B8-4C5B-4B17-9057-EBDA70DBBE7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F4437A2E-C065-4380-85E3-1EC9D4C7D3D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50280E92-A479-4323-87DF-A29DEEBD673C}"/>
              </a:ext>
            </a:extLst>
          </p:cNvPr>
          <p:cNvSpPr>
            <a:spLocks noGrp="1" noChangeArrowheads="1"/>
          </p:cNvSpPr>
          <p:nvPr>
            <p:ph type="sldNum" sz="quarter" idx="12"/>
          </p:nvPr>
        </p:nvSpPr>
        <p:spPr>
          <a:ln/>
        </p:spPr>
        <p:txBody>
          <a:bodyPr/>
          <a:lstStyle>
            <a:lvl1pPr>
              <a:defRPr/>
            </a:lvl1pPr>
          </a:lstStyle>
          <a:p>
            <a:pPr>
              <a:defRPr/>
            </a:pPr>
            <a:fld id="{D5612C35-DFE3-4BB2-9C20-5A9C75D0CDE5}" type="slidenum">
              <a:rPr lang="en-US" altLang="zh-TW"/>
              <a:pPr>
                <a:defRPr/>
              </a:pPr>
              <a:t>‹#›</a:t>
            </a:fld>
            <a:endParaRPr lang="en-US" altLang="zh-TW"/>
          </a:p>
        </p:txBody>
      </p:sp>
    </p:spTree>
    <p:extLst>
      <p:ext uri="{BB962C8B-B14F-4D97-AF65-F5344CB8AC3E}">
        <p14:creationId xmlns:p14="http://schemas.microsoft.com/office/powerpoint/2010/main" val="16084235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B3604766-6857-4952-86A8-73BCEEF6DF8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09B478-AAC1-4E27-A393-791485F038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7DD2FADE-BCF0-4653-85B6-3E678FFDE098}"/>
              </a:ext>
            </a:extLst>
          </p:cNvPr>
          <p:cNvSpPr>
            <a:spLocks noGrp="1" noChangeArrowheads="1"/>
          </p:cNvSpPr>
          <p:nvPr>
            <p:ph type="sldNum" sz="quarter" idx="12"/>
          </p:nvPr>
        </p:nvSpPr>
        <p:spPr>
          <a:ln/>
        </p:spPr>
        <p:txBody>
          <a:bodyPr/>
          <a:lstStyle>
            <a:lvl1pPr>
              <a:defRPr/>
            </a:lvl1pPr>
          </a:lstStyle>
          <a:p>
            <a:pPr>
              <a:defRPr/>
            </a:pPr>
            <a:fld id="{9DE687D0-9D9C-49D0-A9E1-3D7F56F11671}" type="slidenum">
              <a:rPr lang="en-US" altLang="zh-TW"/>
              <a:pPr>
                <a:defRPr/>
              </a:pPr>
              <a:t>‹#›</a:t>
            </a:fld>
            <a:endParaRPr lang="en-US" altLang="zh-TW"/>
          </a:p>
        </p:txBody>
      </p:sp>
    </p:spTree>
    <p:extLst>
      <p:ext uri="{BB962C8B-B14F-4D97-AF65-F5344CB8AC3E}">
        <p14:creationId xmlns:p14="http://schemas.microsoft.com/office/powerpoint/2010/main" val="4092445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408C1E6D-C9EE-4250-AF7B-BCFA180E7C4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93ABDD0-8C65-4BC7-B1FD-E91B7346020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DB6A7FF-D1B1-422C-BB43-D09D55993A14}"/>
              </a:ext>
            </a:extLst>
          </p:cNvPr>
          <p:cNvSpPr>
            <a:spLocks noGrp="1" noChangeArrowheads="1"/>
          </p:cNvSpPr>
          <p:nvPr>
            <p:ph type="sldNum" sz="quarter" idx="12"/>
          </p:nvPr>
        </p:nvSpPr>
        <p:spPr>
          <a:ln/>
        </p:spPr>
        <p:txBody>
          <a:bodyPr/>
          <a:lstStyle>
            <a:lvl1pPr>
              <a:defRPr/>
            </a:lvl1pPr>
          </a:lstStyle>
          <a:p>
            <a:fld id="{083E890C-DA6D-4195-9C38-237785985C9A}" type="slidenum">
              <a:rPr lang="en-US" altLang="zh-TW"/>
              <a:pPr/>
              <a:t>‹#›</a:t>
            </a:fld>
            <a:endParaRPr lang="en-US" altLang="zh-TW"/>
          </a:p>
        </p:txBody>
      </p:sp>
    </p:spTree>
    <p:extLst>
      <p:ext uri="{BB962C8B-B14F-4D97-AF65-F5344CB8AC3E}">
        <p14:creationId xmlns:p14="http://schemas.microsoft.com/office/powerpoint/2010/main" val="1610371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A95B6CB-E277-46BC-9A18-15ED20A72D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0B7E0458-D84E-4DD1-AD62-60F6EF473CA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6F1588B-B9A9-40E0-B795-87A41D2BF933}"/>
              </a:ext>
            </a:extLst>
          </p:cNvPr>
          <p:cNvSpPr>
            <a:spLocks noGrp="1" noChangeArrowheads="1"/>
          </p:cNvSpPr>
          <p:nvPr>
            <p:ph type="sldNum" sz="quarter" idx="12"/>
          </p:nvPr>
        </p:nvSpPr>
        <p:spPr>
          <a:ln/>
        </p:spPr>
        <p:txBody>
          <a:bodyPr/>
          <a:lstStyle>
            <a:lvl1pPr>
              <a:defRPr/>
            </a:lvl1pPr>
          </a:lstStyle>
          <a:p>
            <a:pPr>
              <a:defRPr/>
            </a:pPr>
            <a:fld id="{C4D502A8-2E1D-4531-97BB-1C6C167B2A20}" type="slidenum">
              <a:rPr lang="en-US" altLang="zh-TW"/>
              <a:pPr>
                <a:defRPr/>
              </a:pPr>
              <a:t>‹#›</a:t>
            </a:fld>
            <a:endParaRPr lang="en-US" altLang="zh-TW"/>
          </a:p>
        </p:txBody>
      </p:sp>
    </p:spTree>
    <p:extLst>
      <p:ext uri="{BB962C8B-B14F-4D97-AF65-F5344CB8AC3E}">
        <p14:creationId xmlns:p14="http://schemas.microsoft.com/office/powerpoint/2010/main" val="1931485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03C8855-441F-4EC7-80CB-98FB8A04BF35}"/>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8A8F5C0-890A-45DD-BCDF-9F3D2A09485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E12F3582-2B1C-4F2F-8040-0018AD620092}"/>
              </a:ext>
            </a:extLst>
          </p:cNvPr>
          <p:cNvSpPr>
            <a:spLocks noGrp="1" noChangeArrowheads="1"/>
          </p:cNvSpPr>
          <p:nvPr>
            <p:ph type="sldNum" sz="quarter" idx="12"/>
          </p:nvPr>
        </p:nvSpPr>
        <p:spPr>
          <a:ln/>
        </p:spPr>
        <p:txBody>
          <a:bodyPr/>
          <a:lstStyle>
            <a:lvl1pPr>
              <a:defRPr/>
            </a:lvl1pPr>
          </a:lstStyle>
          <a:p>
            <a:pPr>
              <a:defRPr/>
            </a:pPr>
            <a:fld id="{80579C3E-E09A-439D-A4A3-8F4704192DA3}" type="slidenum">
              <a:rPr lang="en-US" altLang="zh-TW"/>
              <a:pPr>
                <a:defRPr/>
              </a:pPr>
              <a:t>‹#›</a:t>
            </a:fld>
            <a:endParaRPr lang="en-US" altLang="zh-TW"/>
          </a:p>
        </p:txBody>
      </p:sp>
    </p:spTree>
    <p:extLst>
      <p:ext uri="{BB962C8B-B14F-4D97-AF65-F5344CB8AC3E}">
        <p14:creationId xmlns:p14="http://schemas.microsoft.com/office/powerpoint/2010/main" val="28513911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D7937A5D-323B-455E-9B9C-F335E4EF8DB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7AE785D-80CD-4B70-B4A2-2255B38C541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CC45D2B-A9D5-483D-9F80-5B209BEEBB38}"/>
              </a:ext>
            </a:extLst>
          </p:cNvPr>
          <p:cNvSpPr>
            <a:spLocks noGrp="1" noChangeArrowheads="1"/>
          </p:cNvSpPr>
          <p:nvPr>
            <p:ph type="sldNum" sz="quarter" idx="12"/>
          </p:nvPr>
        </p:nvSpPr>
        <p:spPr>
          <a:ln/>
        </p:spPr>
        <p:txBody>
          <a:bodyPr/>
          <a:lstStyle>
            <a:lvl1pPr>
              <a:defRPr/>
            </a:lvl1pPr>
          </a:lstStyle>
          <a:p>
            <a:pPr>
              <a:defRPr/>
            </a:pPr>
            <a:fld id="{DE95D69D-1F31-4B2C-88D5-08AF135A0932}" type="slidenum">
              <a:rPr lang="en-US" altLang="zh-TW"/>
              <a:pPr>
                <a:defRPr/>
              </a:pPr>
              <a:t>‹#›</a:t>
            </a:fld>
            <a:endParaRPr lang="en-US" altLang="zh-TW"/>
          </a:p>
        </p:txBody>
      </p:sp>
    </p:spTree>
    <p:extLst>
      <p:ext uri="{BB962C8B-B14F-4D97-AF65-F5344CB8AC3E}">
        <p14:creationId xmlns:p14="http://schemas.microsoft.com/office/powerpoint/2010/main" val="20096421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7C2BA828-016A-4F2A-BF70-7080FCBDFE4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F557200-E854-45B3-8601-A3BC98ABA4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587C9CEB-685E-471C-AF62-9F6E340AD37C}"/>
              </a:ext>
            </a:extLst>
          </p:cNvPr>
          <p:cNvSpPr>
            <a:spLocks noGrp="1" noChangeArrowheads="1"/>
          </p:cNvSpPr>
          <p:nvPr>
            <p:ph type="sldNum" sz="quarter" idx="12"/>
          </p:nvPr>
        </p:nvSpPr>
        <p:spPr>
          <a:ln/>
        </p:spPr>
        <p:txBody>
          <a:bodyPr/>
          <a:lstStyle>
            <a:lvl1pPr>
              <a:defRPr/>
            </a:lvl1pPr>
          </a:lstStyle>
          <a:p>
            <a:fld id="{7A244872-8903-4274-A23A-63A62D58DB25}" type="slidenum">
              <a:rPr lang="en-US" altLang="zh-TW"/>
              <a:pPr/>
              <a:t>‹#›</a:t>
            </a:fld>
            <a:endParaRPr lang="en-US" altLang="zh-TW"/>
          </a:p>
        </p:txBody>
      </p:sp>
    </p:spTree>
    <p:extLst>
      <p:ext uri="{BB962C8B-B14F-4D97-AF65-F5344CB8AC3E}">
        <p14:creationId xmlns:p14="http://schemas.microsoft.com/office/powerpoint/2010/main" val="115981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F8AD67FC-00E3-4F8A-A71A-4519F757E30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D3DBE46-DF9F-43ED-8719-C8D41D4C13F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A6C45B78-7294-4F36-A61C-BD5981AA2967}"/>
              </a:ext>
            </a:extLst>
          </p:cNvPr>
          <p:cNvSpPr>
            <a:spLocks noGrp="1" noChangeArrowheads="1"/>
          </p:cNvSpPr>
          <p:nvPr>
            <p:ph type="sldNum" sz="quarter" idx="12"/>
          </p:nvPr>
        </p:nvSpPr>
        <p:spPr>
          <a:ln/>
        </p:spPr>
        <p:txBody>
          <a:bodyPr/>
          <a:lstStyle>
            <a:lvl1pPr>
              <a:defRPr/>
            </a:lvl1pPr>
          </a:lstStyle>
          <a:p>
            <a:fld id="{60821401-F3DA-443D-84D8-15F410BDB773}" type="slidenum">
              <a:rPr lang="en-US" altLang="zh-TW"/>
              <a:pPr/>
              <a:t>‹#›</a:t>
            </a:fld>
            <a:endParaRPr lang="en-US" altLang="zh-TW"/>
          </a:p>
        </p:txBody>
      </p:sp>
    </p:spTree>
    <p:extLst>
      <p:ext uri="{BB962C8B-B14F-4D97-AF65-F5344CB8AC3E}">
        <p14:creationId xmlns:p14="http://schemas.microsoft.com/office/powerpoint/2010/main" val="31728218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6B1A3A40-5A7E-4699-AA3C-C66FC168A8A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873D036-AB4A-4D93-AD95-1FC5DDFC789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804A8EB-671E-4522-A3C4-B161F9E0899A}"/>
              </a:ext>
            </a:extLst>
          </p:cNvPr>
          <p:cNvSpPr>
            <a:spLocks noGrp="1" noChangeArrowheads="1"/>
          </p:cNvSpPr>
          <p:nvPr>
            <p:ph type="sldNum" sz="quarter" idx="12"/>
          </p:nvPr>
        </p:nvSpPr>
        <p:spPr>
          <a:ln/>
        </p:spPr>
        <p:txBody>
          <a:bodyPr/>
          <a:lstStyle>
            <a:lvl1pPr>
              <a:defRPr/>
            </a:lvl1pPr>
          </a:lstStyle>
          <a:p>
            <a:fld id="{E2831D48-8135-46C6-9387-CFD44DD7D7BC}" type="slidenum">
              <a:rPr lang="en-US" altLang="zh-TW"/>
              <a:pPr/>
              <a:t>‹#›</a:t>
            </a:fld>
            <a:endParaRPr lang="en-US" altLang="zh-TW"/>
          </a:p>
        </p:txBody>
      </p:sp>
    </p:spTree>
    <p:extLst>
      <p:ext uri="{BB962C8B-B14F-4D97-AF65-F5344CB8AC3E}">
        <p14:creationId xmlns:p14="http://schemas.microsoft.com/office/powerpoint/2010/main" val="38260293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74C4D3DC-FAA0-4CDF-B6A5-1AF8131A1EB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CFBA47F-4CBF-4D42-B802-DAA42490482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7522E910-75F4-4A17-A4F2-E847FEEC5002}"/>
              </a:ext>
            </a:extLst>
          </p:cNvPr>
          <p:cNvSpPr>
            <a:spLocks noGrp="1" noChangeArrowheads="1"/>
          </p:cNvSpPr>
          <p:nvPr>
            <p:ph type="sldNum" sz="quarter" idx="12"/>
          </p:nvPr>
        </p:nvSpPr>
        <p:spPr>
          <a:ln/>
        </p:spPr>
        <p:txBody>
          <a:bodyPr/>
          <a:lstStyle>
            <a:lvl1pPr>
              <a:defRPr/>
            </a:lvl1pPr>
          </a:lstStyle>
          <a:p>
            <a:fld id="{5030E91D-7E96-4075-B97F-791137D538EC}" type="slidenum">
              <a:rPr lang="en-US" altLang="zh-TW"/>
              <a:pPr/>
              <a:t>‹#›</a:t>
            </a:fld>
            <a:endParaRPr lang="en-US" altLang="zh-TW"/>
          </a:p>
        </p:txBody>
      </p:sp>
    </p:spTree>
    <p:extLst>
      <p:ext uri="{BB962C8B-B14F-4D97-AF65-F5344CB8AC3E}">
        <p14:creationId xmlns:p14="http://schemas.microsoft.com/office/powerpoint/2010/main" val="4217700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D8DEB445-3210-4C88-BE13-772530938B1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7DC93DEE-3EF0-4345-9571-662BB7EDFB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145E53BA-3CAA-499A-9268-36BA4C46DEE3}"/>
              </a:ext>
            </a:extLst>
          </p:cNvPr>
          <p:cNvSpPr>
            <a:spLocks noGrp="1" noChangeArrowheads="1"/>
          </p:cNvSpPr>
          <p:nvPr>
            <p:ph type="sldNum" sz="quarter" idx="12"/>
          </p:nvPr>
        </p:nvSpPr>
        <p:spPr>
          <a:ln/>
        </p:spPr>
        <p:txBody>
          <a:bodyPr/>
          <a:lstStyle>
            <a:lvl1pPr>
              <a:defRPr/>
            </a:lvl1pPr>
          </a:lstStyle>
          <a:p>
            <a:fld id="{CC254999-61BD-4DA4-A3C4-04BE0175127D}" type="slidenum">
              <a:rPr lang="en-US" altLang="zh-TW"/>
              <a:pPr/>
              <a:t>‹#›</a:t>
            </a:fld>
            <a:endParaRPr lang="en-US" altLang="zh-TW"/>
          </a:p>
        </p:txBody>
      </p:sp>
    </p:spTree>
    <p:extLst>
      <p:ext uri="{BB962C8B-B14F-4D97-AF65-F5344CB8AC3E}">
        <p14:creationId xmlns:p14="http://schemas.microsoft.com/office/powerpoint/2010/main" val="35075851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8CAC434A-F15D-47B0-A295-4F72534AC2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7A706F1-FA28-4135-AF97-676FE6FC1BD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E358B87-8043-4BA5-9179-7E59BC4DE61F}"/>
              </a:ext>
            </a:extLst>
          </p:cNvPr>
          <p:cNvSpPr>
            <a:spLocks noGrp="1" noChangeArrowheads="1"/>
          </p:cNvSpPr>
          <p:nvPr>
            <p:ph type="sldNum" sz="quarter" idx="12"/>
          </p:nvPr>
        </p:nvSpPr>
        <p:spPr>
          <a:ln/>
        </p:spPr>
        <p:txBody>
          <a:bodyPr/>
          <a:lstStyle>
            <a:lvl1pPr>
              <a:defRPr/>
            </a:lvl1pPr>
          </a:lstStyle>
          <a:p>
            <a:fld id="{7827B2F3-5232-4508-8459-A05FEB7B6B24}" type="slidenum">
              <a:rPr lang="en-US" altLang="zh-TW"/>
              <a:pPr/>
              <a:t>‹#›</a:t>
            </a:fld>
            <a:endParaRPr lang="en-US" altLang="zh-TW"/>
          </a:p>
        </p:txBody>
      </p:sp>
    </p:spTree>
    <p:extLst>
      <p:ext uri="{BB962C8B-B14F-4D97-AF65-F5344CB8AC3E}">
        <p14:creationId xmlns:p14="http://schemas.microsoft.com/office/powerpoint/2010/main" val="986336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79E22FF-B9BA-4E76-AE3F-2D5550F6CC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7DED3511-71B4-44D1-B65B-E800FA97A6D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F5218B0-C1D8-4899-91E2-B7EE7DB7C67E}"/>
              </a:ext>
            </a:extLst>
          </p:cNvPr>
          <p:cNvSpPr>
            <a:spLocks noGrp="1" noChangeArrowheads="1"/>
          </p:cNvSpPr>
          <p:nvPr>
            <p:ph type="sldNum" sz="quarter" idx="12"/>
          </p:nvPr>
        </p:nvSpPr>
        <p:spPr>
          <a:ln/>
        </p:spPr>
        <p:txBody>
          <a:bodyPr/>
          <a:lstStyle>
            <a:lvl1pPr>
              <a:defRPr/>
            </a:lvl1pPr>
          </a:lstStyle>
          <a:p>
            <a:fld id="{66109E35-995C-4480-AAAB-FB62FB79C670}" type="slidenum">
              <a:rPr lang="en-US" altLang="zh-TW"/>
              <a:pPr/>
              <a:t>‹#›</a:t>
            </a:fld>
            <a:endParaRPr lang="en-US" altLang="zh-TW"/>
          </a:p>
        </p:txBody>
      </p:sp>
    </p:spTree>
    <p:extLst>
      <p:ext uri="{BB962C8B-B14F-4D97-AF65-F5344CB8AC3E}">
        <p14:creationId xmlns:p14="http://schemas.microsoft.com/office/powerpoint/2010/main" val="858910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943D7A84-6269-49A3-8A61-23DCF032575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AE9009D-5741-42FA-BD1F-CA83B40CA5F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448395C-BD3F-4FD9-87A1-320F5EC1DC2C}"/>
              </a:ext>
            </a:extLst>
          </p:cNvPr>
          <p:cNvSpPr>
            <a:spLocks noGrp="1" noChangeArrowheads="1"/>
          </p:cNvSpPr>
          <p:nvPr>
            <p:ph type="sldNum" sz="quarter" idx="12"/>
          </p:nvPr>
        </p:nvSpPr>
        <p:spPr>
          <a:ln/>
        </p:spPr>
        <p:txBody>
          <a:bodyPr/>
          <a:lstStyle>
            <a:lvl1pPr>
              <a:defRPr/>
            </a:lvl1pPr>
          </a:lstStyle>
          <a:p>
            <a:fld id="{56C4B88C-9666-4040-994C-608E4E17363C}" type="slidenum">
              <a:rPr lang="en-US" altLang="zh-TW"/>
              <a:pPr/>
              <a:t>‹#›</a:t>
            </a:fld>
            <a:endParaRPr lang="en-US" altLang="zh-TW"/>
          </a:p>
        </p:txBody>
      </p:sp>
    </p:spTree>
    <p:extLst>
      <p:ext uri="{BB962C8B-B14F-4D97-AF65-F5344CB8AC3E}">
        <p14:creationId xmlns:p14="http://schemas.microsoft.com/office/powerpoint/2010/main" val="5557364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AFF0B5-939F-4340-AAFA-76C6AAC97A8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65AB289C-4C12-4E80-965F-B76042941A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657828BD-6753-4024-A708-E5A9A603A158}"/>
              </a:ext>
            </a:extLst>
          </p:cNvPr>
          <p:cNvSpPr>
            <a:spLocks noGrp="1" noChangeArrowheads="1"/>
          </p:cNvSpPr>
          <p:nvPr>
            <p:ph type="sldNum" sz="quarter" idx="12"/>
          </p:nvPr>
        </p:nvSpPr>
        <p:spPr>
          <a:ln/>
        </p:spPr>
        <p:txBody>
          <a:bodyPr/>
          <a:lstStyle>
            <a:lvl1pPr>
              <a:defRPr/>
            </a:lvl1pPr>
          </a:lstStyle>
          <a:p>
            <a:fld id="{D16CCA25-A00F-4D56-9AAF-A3E561F37686}" type="slidenum">
              <a:rPr lang="en-US" altLang="zh-TW"/>
              <a:pPr/>
              <a:t>‹#›</a:t>
            </a:fld>
            <a:endParaRPr lang="en-US" altLang="zh-TW"/>
          </a:p>
        </p:txBody>
      </p:sp>
    </p:spTree>
    <p:extLst>
      <p:ext uri="{BB962C8B-B14F-4D97-AF65-F5344CB8AC3E}">
        <p14:creationId xmlns:p14="http://schemas.microsoft.com/office/powerpoint/2010/main" val="12390170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5E455DDE-1726-458D-95E4-9F87269A61B5}"/>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4C7D556B-1054-41A9-BEC7-8689C0E3B0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C63BF713-EF45-4EB1-AADF-BE4FF0351768}"/>
              </a:ext>
            </a:extLst>
          </p:cNvPr>
          <p:cNvSpPr>
            <a:spLocks noGrp="1" noChangeArrowheads="1"/>
          </p:cNvSpPr>
          <p:nvPr>
            <p:ph type="sldNum" sz="quarter" idx="12"/>
          </p:nvPr>
        </p:nvSpPr>
        <p:spPr>
          <a:ln/>
        </p:spPr>
        <p:txBody>
          <a:bodyPr/>
          <a:lstStyle>
            <a:lvl1pPr>
              <a:defRPr/>
            </a:lvl1pPr>
          </a:lstStyle>
          <a:p>
            <a:fld id="{73F3BBFD-2B13-4448-89B9-E307DCFD9BFC}" type="slidenum">
              <a:rPr lang="en-US" altLang="zh-TW"/>
              <a:pPr/>
              <a:t>‹#›</a:t>
            </a:fld>
            <a:endParaRPr lang="en-US" altLang="zh-TW"/>
          </a:p>
        </p:txBody>
      </p:sp>
    </p:spTree>
    <p:extLst>
      <p:ext uri="{BB962C8B-B14F-4D97-AF65-F5344CB8AC3E}">
        <p14:creationId xmlns:p14="http://schemas.microsoft.com/office/powerpoint/2010/main" val="11765240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CDA7E8F-B976-45F8-B43E-EF04FDDEA5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5D80A4-EBD3-45CE-8AC9-BAE5DAF6C69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331061AB-4117-4B07-A605-B77F0E687895}"/>
              </a:ext>
            </a:extLst>
          </p:cNvPr>
          <p:cNvSpPr>
            <a:spLocks noGrp="1" noChangeArrowheads="1"/>
          </p:cNvSpPr>
          <p:nvPr>
            <p:ph type="sldNum" sz="quarter" idx="12"/>
          </p:nvPr>
        </p:nvSpPr>
        <p:spPr>
          <a:ln/>
        </p:spPr>
        <p:txBody>
          <a:bodyPr/>
          <a:lstStyle>
            <a:lvl1pPr>
              <a:defRPr/>
            </a:lvl1pPr>
          </a:lstStyle>
          <a:p>
            <a:fld id="{E34E94FF-6710-4E78-AD3A-1FF048CB7B1E}" type="slidenum">
              <a:rPr lang="en-US" altLang="zh-TW"/>
              <a:pPr/>
              <a:t>‹#›</a:t>
            </a:fld>
            <a:endParaRPr lang="en-US" altLang="zh-TW"/>
          </a:p>
        </p:txBody>
      </p:sp>
    </p:spTree>
    <p:extLst>
      <p:ext uri="{BB962C8B-B14F-4D97-AF65-F5344CB8AC3E}">
        <p14:creationId xmlns:p14="http://schemas.microsoft.com/office/powerpoint/2010/main" val="8918431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DF9BA31A-36C4-4FF1-99D0-C9471E61F64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B800351-D16F-4154-A1CA-034D686B408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9A2E79C-649F-42A3-81D4-C077F25A0478}"/>
              </a:ext>
            </a:extLst>
          </p:cNvPr>
          <p:cNvSpPr>
            <a:spLocks noGrp="1" noChangeArrowheads="1"/>
          </p:cNvSpPr>
          <p:nvPr>
            <p:ph type="sldNum" sz="quarter" idx="12"/>
          </p:nvPr>
        </p:nvSpPr>
        <p:spPr>
          <a:ln/>
        </p:spPr>
        <p:txBody>
          <a:bodyPr/>
          <a:lstStyle>
            <a:lvl1pPr>
              <a:defRPr/>
            </a:lvl1pPr>
          </a:lstStyle>
          <a:p>
            <a:fld id="{DF1949EE-D091-466E-AE52-59976F2F3654}" type="slidenum">
              <a:rPr lang="en-US" altLang="zh-TW"/>
              <a:pPr/>
              <a:t>‹#›</a:t>
            </a:fld>
            <a:endParaRPr lang="en-US" altLang="zh-TW"/>
          </a:p>
        </p:txBody>
      </p:sp>
    </p:spTree>
    <p:extLst>
      <p:ext uri="{BB962C8B-B14F-4D97-AF65-F5344CB8AC3E}">
        <p14:creationId xmlns:p14="http://schemas.microsoft.com/office/powerpoint/2010/main" val="110409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2B582240-419A-48BD-9D4A-5B4C6C58133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C9E338E0-18B2-451F-BD7F-2C3FB2A2B41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E6EEB100-5BE6-4136-937E-A1074C0E9575}"/>
              </a:ext>
            </a:extLst>
          </p:cNvPr>
          <p:cNvSpPr>
            <a:spLocks noGrp="1" noChangeArrowheads="1"/>
          </p:cNvSpPr>
          <p:nvPr>
            <p:ph type="sldNum" sz="quarter" idx="12"/>
          </p:nvPr>
        </p:nvSpPr>
        <p:spPr>
          <a:ln/>
        </p:spPr>
        <p:txBody>
          <a:bodyPr/>
          <a:lstStyle>
            <a:lvl1pPr>
              <a:defRPr/>
            </a:lvl1pPr>
          </a:lstStyle>
          <a:p>
            <a:fld id="{CB6BC096-0704-4BBD-81D0-C3B6A82D0A91}" type="slidenum">
              <a:rPr lang="en-US" altLang="zh-TW"/>
              <a:pPr/>
              <a:t>‹#›</a:t>
            </a:fld>
            <a:endParaRPr lang="en-US" altLang="zh-TW"/>
          </a:p>
        </p:txBody>
      </p:sp>
    </p:spTree>
    <p:extLst>
      <p:ext uri="{BB962C8B-B14F-4D97-AF65-F5344CB8AC3E}">
        <p14:creationId xmlns:p14="http://schemas.microsoft.com/office/powerpoint/2010/main" val="36285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C56288F-B5C8-4B12-9BAA-83CB59A9C38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C5F88BB-AF33-4A54-9261-39E315E6763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6E7F8B7-C410-4869-BAAB-8C41CE788E6E}"/>
              </a:ext>
            </a:extLst>
          </p:cNvPr>
          <p:cNvSpPr>
            <a:spLocks noGrp="1" noChangeArrowheads="1"/>
          </p:cNvSpPr>
          <p:nvPr>
            <p:ph type="sldNum" sz="quarter" idx="12"/>
          </p:nvPr>
        </p:nvSpPr>
        <p:spPr>
          <a:ln/>
        </p:spPr>
        <p:txBody>
          <a:bodyPr/>
          <a:lstStyle>
            <a:lvl1pPr>
              <a:defRPr/>
            </a:lvl1pPr>
          </a:lstStyle>
          <a:p>
            <a:fld id="{FF5D093D-C861-49B9-81DE-5499403DEC9C}" type="slidenum">
              <a:rPr lang="en-US" altLang="zh-TW"/>
              <a:pPr/>
              <a:t>‹#›</a:t>
            </a:fld>
            <a:endParaRPr lang="en-US" altLang="zh-TW"/>
          </a:p>
        </p:txBody>
      </p:sp>
    </p:spTree>
    <p:extLst>
      <p:ext uri="{BB962C8B-B14F-4D97-AF65-F5344CB8AC3E}">
        <p14:creationId xmlns:p14="http://schemas.microsoft.com/office/powerpoint/2010/main" val="424977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E64FBEF2-E91B-4479-8147-04C08CB1B93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48D8247A-E965-4756-914C-F244685A58C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892FD43D-F977-4A17-B945-D87B04950E7C}"/>
              </a:ext>
            </a:extLst>
          </p:cNvPr>
          <p:cNvSpPr>
            <a:spLocks noGrp="1" noChangeArrowheads="1"/>
          </p:cNvSpPr>
          <p:nvPr>
            <p:ph type="sldNum" sz="quarter" idx="12"/>
          </p:nvPr>
        </p:nvSpPr>
        <p:spPr>
          <a:ln/>
        </p:spPr>
        <p:txBody>
          <a:bodyPr/>
          <a:lstStyle>
            <a:lvl1pPr>
              <a:defRPr/>
            </a:lvl1pPr>
          </a:lstStyle>
          <a:p>
            <a:fld id="{EA659158-B21D-4256-870C-52E94106638C}" type="slidenum">
              <a:rPr lang="en-US" altLang="zh-TW"/>
              <a:pPr/>
              <a:t>‹#›</a:t>
            </a:fld>
            <a:endParaRPr lang="en-US" altLang="zh-TW"/>
          </a:p>
        </p:txBody>
      </p:sp>
    </p:spTree>
    <p:extLst>
      <p:ext uri="{BB962C8B-B14F-4D97-AF65-F5344CB8AC3E}">
        <p14:creationId xmlns:p14="http://schemas.microsoft.com/office/powerpoint/2010/main" val="2482471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934D274-9364-4939-BFE9-C0702887B0B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21C83B12-E6E7-4795-BEE4-E02D720A6DF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ADB41C47-5394-4376-A03D-DBE3BFF3D490}"/>
              </a:ext>
            </a:extLst>
          </p:cNvPr>
          <p:cNvSpPr>
            <a:spLocks noGrp="1" noChangeArrowheads="1"/>
          </p:cNvSpPr>
          <p:nvPr>
            <p:ph type="sldNum" sz="quarter" idx="12"/>
          </p:nvPr>
        </p:nvSpPr>
        <p:spPr>
          <a:ln/>
        </p:spPr>
        <p:txBody>
          <a:bodyPr/>
          <a:lstStyle>
            <a:lvl1pPr>
              <a:defRPr/>
            </a:lvl1pPr>
          </a:lstStyle>
          <a:p>
            <a:fld id="{04FF6546-D3FA-404A-A1EC-28BD51B8D1A5}" type="slidenum">
              <a:rPr lang="en-US" altLang="zh-TW"/>
              <a:pPr/>
              <a:t>‹#›</a:t>
            </a:fld>
            <a:endParaRPr lang="en-US" altLang="zh-TW"/>
          </a:p>
        </p:txBody>
      </p:sp>
    </p:spTree>
    <p:extLst>
      <p:ext uri="{BB962C8B-B14F-4D97-AF65-F5344CB8AC3E}">
        <p14:creationId xmlns:p14="http://schemas.microsoft.com/office/powerpoint/2010/main" val="3895342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5DB46BF-C329-43BE-8766-DE6A8877A0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3DEB50CA-4A63-462D-A34B-F51394AF3AB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64DABE1-48D0-41DB-B9B4-D6EC8973E082}"/>
              </a:ext>
            </a:extLst>
          </p:cNvPr>
          <p:cNvSpPr>
            <a:spLocks noGrp="1" noChangeArrowheads="1"/>
          </p:cNvSpPr>
          <p:nvPr>
            <p:ph type="sldNum" sz="quarter" idx="12"/>
          </p:nvPr>
        </p:nvSpPr>
        <p:spPr>
          <a:ln/>
        </p:spPr>
        <p:txBody>
          <a:bodyPr/>
          <a:lstStyle>
            <a:lvl1pPr>
              <a:defRPr/>
            </a:lvl1pPr>
          </a:lstStyle>
          <a:p>
            <a:fld id="{B66D5344-9CF9-46B0-A7F1-B3283546D096}" type="slidenum">
              <a:rPr lang="en-US" altLang="zh-TW"/>
              <a:pPr/>
              <a:t>‹#›</a:t>
            </a:fld>
            <a:endParaRPr lang="en-US" altLang="zh-TW"/>
          </a:p>
        </p:txBody>
      </p:sp>
    </p:spTree>
    <p:extLst>
      <p:ext uri="{BB962C8B-B14F-4D97-AF65-F5344CB8AC3E}">
        <p14:creationId xmlns:p14="http://schemas.microsoft.com/office/powerpoint/2010/main" val="2726641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A06409E-4B11-447B-B00E-6998B656EAF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0603239D-0EB6-46BA-AB9A-8F44A9DBF49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E317AE8B-CBFE-43D9-969C-255C637D2CE8}"/>
              </a:ext>
            </a:extLst>
          </p:cNvPr>
          <p:cNvSpPr>
            <a:spLocks noGrp="1" noChangeArrowheads="1"/>
          </p:cNvSpPr>
          <p:nvPr>
            <p:ph type="sldNum" sz="quarter" idx="12"/>
          </p:nvPr>
        </p:nvSpPr>
        <p:spPr>
          <a:ln/>
        </p:spPr>
        <p:txBody>
          <a:bodyPr/>
          <a:lstStyle>
            <a:lvl1pPr>
              <a:defRPr/>
            </a:lvl1pPr>
          </a:lstStyle>
          <a:p>
            <a:fld id="{B79FC346-8914-4403-8FCD-F64EF1086CCC}" type="slidenum">
              <a:rPr lang="en-US" altLang="zh-TW"/>
              <a:pPr/>
              <a:t>‹#›</a:t>
            </a:fld>
            <a:endParaRPr lang="en-US" altLang="zh-TW"/>
          </a:p>
        </p:txBody>
      </p:sp>
    </p:spTree>
    <p:extLst>
      <p:ext uri="{BB962C8B-B14F-4D97-AF65-F5344CB8AC3E}">
        <p14:creationId xmlns:p14="http://schemas.microsoft.com/office/powerpoint/2010/main" val="3226289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77BDF3C-6982-4F35-8C82-FC7791CA8668}"/>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0865C25E-5B08-4010-9EE2-88CA21C097A3}"/>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49332883-8707-443A-AD51-D3AE5DE08A3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ltLang="zh-TW"/>
          </a:p>
        </p:txBody>
      </p:sp>
      <p:sp>
        <p:nvSpPr>
          <p:cNvPr id="1029" name="Rectangle 5">
            <a:extLst>
              <a:ext uri="{FF2B5EF4-FFF2-40B4-BE49-F238E27FC236}">
                <a16:creationId xmlns:a16="http://schemas.microsoft.com/office/drawing/2014/main" id="{3673C9BB-CD9B-4AB3-A90B-A8FEFCB67F98}"/>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ltLang="zh-TW"/>
          </a:p>
        </p:txBody>
      </p:sp>
      <p:sp>
        <p:nvSpPr>
          <p:cNvPr id="1030" name="Rectangle 6">
            <a:extLst>
              <a:ext uri="{FF2B5EF4-FFF2-40B4-BE49-F238E27FC236}">
                <a16:creationId xmlns:a16="http://schemas.microsoft.com/office/drawing/2014/main" id="{AE3B13A7-561A-4379-89D7-6E4070DDAB70}"/>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D98FC1-0A71-493A-A1DF-D7F91E071000}"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278FA7B-7EF8-4F5A-B60F-0739C9D6955A}"/>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7423B14-94E6-410D-9E71-AD49EAC92B7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9CDDD2E9-75D2-44DD-B6B0-DBD1D6BE930D}"/>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zh-TW"/>
          </a:p>
        </p:txBody>
      </p:sp>
      <p:sp>
        <p:nvSpPr>
          <p:cNvPr id="1029" name="Rectangle 5">
            <a:extLst>
              <a:ext uri="{FF2B5EF4-FFF2-40B4-BE49-F238E27FC236}">
                <a16:creationId xmlns:a16="http://schemas.microsoft.com/office/drawing/2014/main" id="{20169DA0-3DDE-412E-9AB5-09ADE9EBF3E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zh-TW"/>
          </a:p>
        </p:txBody>
      </p:sp>
      <p:sp>
        <p:nvSpPr>
          <p:cNvPr id="1030" name="Rectangle 6">
            <a:extLst>
              <a:ext uri="{FF2B5EF4-FFF2-40B4-BE49-F238E27FC236}">
                <a16:creationId xmlns:a16="http://schemas.microsoft.com/office/drawing/2014/main" id="{66DEF749-0DD3-4040-B752-34E00D2754F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4E19AA8-8ED6-4A6B-8F90-E27C06B32731}" type="slidenum">
              <a:rPr lang="en-US" altLang="zh-TW"/>
              <a:pPr>
                <a:defRPr/>
              </a:pPr>
              <a:t>‹#›</a:t>
            </a:fld>
            <a:endParaRPr lang="en-US" altLang="zh-TW"/>
          </a:p>
        </p:txBody>
      </p:sp>
    </p:spTree>
    <p:extLst>
      <p:ext uri="{BB962C8B-B14F-4D97-AF65-F5344CB8AC3E}">
        <p14:creationId xmlns:p14="http://schemas.microsoft.com/office/powerpoint/2010/main" val="268068525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951EDCC-F217-4244-82A2-57C6AFB28EA0}"/>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11FB38DF-1EE0-45E5-AB53-DF83E685148F}"/>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910962F2-3F29-4C7D-B495-9272055F2FC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ltLang="zh-TW"/>
          </a:p>
        </p:txBody>
      </p:sp>
      <p:sp>
        <p:nvSpPr>
          <p:cNvPr id="1029" name="Rectangle 5">
            <a:extLst>
              <a:ext uri="{FF2B5EF4-FFF2-40B4-BE49-F238E27FC236}">
                <a16:creationId xmlns:a16="http://schemas.microsoft.com/office/drawing/2014/main" id="{1A82FD3E-F4E9-4F41-8614-EDF34F333E1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ltLang="zh-TW"/>
          </a:p>
        </p:txBody>
      </p:sp>
      <p:sp>
        <p:nvSpPr>
          <p:cNvPr id="1030" name="Rectangle 6">
            <a:extLst>
              <a:ext uri="{FF2B5EF4-FFF2-40B4-BE49-F238E27FC236}">
                <a16:creationId xmlns:a16="http://schemas.microsoft.com/office/drawing/2014/main" id="{FE2584AA-5A06-453C-A430-6B832DCEF69E}"/>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4FCA1D0-01D0-46FA-9D49-7427C145C919}" type="slidenum">
              <a:rPr lang="en-US" altLang="zh-TW"/>
              <a:pPr/>
              <a:t>‹#›</a:t>
            </a:fld>
            <a:endParaRPr lang="en-US" altLang="zh-TW"/>
          </a:p>
        </p:txBody>
      </p:sp>
    </p:spTree>
    <p:extLst>
      <p:ext uri="{BB962C8B-B14F-4D97-AF65-F5344CB8AC3E}">
        <p14:creationId xmlns:p14="http://schemas.microsoft.com/office/powerpoint/2010/main" val="1254764594"/>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F40B794-C2C7-4056-88D9-B8B4AA2883B7}"/>
              </a:ext>
            </a:extLst>
          </p:cNvPr>
          <p:cNvSpPr>
            <a:spLocks noGrp="1" noChangeArrowheads="1"/>
          </p:cNvSpPr>
          <p:nvPr>
            <p:ph type="body" idx="1"/>
          </p:nvPr>
        </p:nvSpPr>
        <p:spPr>
          <a:xfrm>
            <a:off x="0" y="260648"/>
            <a:ext cx="9144000" cy="6597352"/>
          </a:xfrm>
        </p:spPr>
        <p:txBody>
          <a:bodyPr/>
          <a:lstStyle/>
          <a:p>
            <a:pPr algn="ctr" eaLnBrk="1" hangingPunct="1">
              <a:spcBef>
                <a:spcPct val="0"/>
              </a:spcBef>
              <a:buFontTx/>
              <a:buNone/>
              <a:defRPr/>
            </a:pPr>
            <a:r>
              <a:rPr lang="zh-TW" altLang="en-US" sz="4000" dirty="0">
                <a:solidFill>
                  <a:srgbClr val="FFFF00"/>
                </a:solidFill>
                <a:latin typeface="華康儷中黑" pitchFamily="49" charset="-120"/>
                <a:ea typeface="華康儷中黑" pitchFamily="49" charset="-120"/>
              </a:rPr>
              <a:t>救主受難紀念</a:t>
            </a:r>
            <a:endParaRPr lang="zh-TW" altLang="en-US" sz="4000" dirty="0">
              <a:solidFill>
                <a:schemeClr val="bg1"/>
              </a:solidFill>
              <a:latin typeface="華康儷中黑" pitchFamily="49" charset="-120"/>
              <a:ea typeface="華康儷中黑" pitchFamily="49" charset="-120"/>
            </a:endParaRPr>
          </a:p>
          <a:p>
            <a:pPr algn="ctr" eaLnBrk="1" hangingPunct="1">
              <a:spcBef>
                <a:spcPts val="600"/>
              </a:spcBef>
              <a:buFontTx/>
              <a:buNone/>
              <a:defRPr/>
            </a:pPr>
            <a:r>
              <a:rPr lang="en-US" altLang="zh-TW" dirty="0">
                <a:solidFill>
                  <a:schemeClr val="bg1"/>
                </a:solidFill>
                <a:ea typeface="華康儷中黑" pitchFamily="49" charset="-120"/>
              </a:rPr>
              <a:t>2022</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4</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15</a:t>
            </a:r>
            <a:r>
              <a:rPr lang="zh-TW" altLang="en-US" dirty="0">
                <a:solidFill>
                  <a:schemeClr val="bg1"/>
                </a:solidFill>
                <a:ea typeface="華康儷中黑" pitchFamily="49" charset="-120"/>
              </a:rPr>
              <a:t>日</a:t>
            </a:r>
          </a:p>
          <a:p>
            <a:pPr algn="ctr" eaLnBrk="1" hangingPunct="1">
              <a:buFontTx/>
              <a:buNone/>
              <a:defRPr/>
            </a:pPr>
            <a:endParaRPr lang="zh-TW" altLang="en-US" sz="1000" dirty="0">
              <a:solidFill>
                <a:schemeClr val="bg1"/>
              </a:solidFill>
              <a:latin typeface="華康儷中黑" pitchFamily="49" charset="-120"/>
              <a:ea typeface="華康儷中黑" pitchFamily="49" charset="-120"/>
            </a:endParaRPr>
          </a:p>
          <a:p>
            <a:pPr algn="ctr" eaLnBrk="1" hangingPunct="1">
              <a:spcBef>
                <a:spcPct val="0"/>
              </a:spcBef>
              <a:spcAft>
                <a:spcPct val="30000"/>
              </a:spcAft>
              <a:buFontTx/>
              <a:buNone/>
              <a:defRPr/>
            </a:pPr>
            <a:r>
              <a:rPr lang="zh-TW" altLang="en-US" sz="5400" dirty="0">
                <a:solidFill>
                  <a:srgbClr val="FFFF00"/>
                </a:solidFill>
                <a:latin typeface="華康儷中黑" pitchFamily="49" charset="-120"/>
                <a:ea typeface="華康儷中黑" pitchFamily="49" charset="-120"/>
              </a:rPr>
              <a:t>受 難 禮 儀</a:t>
            </a:r>
            <a:endParaRPr lang="zh-TW" altLang="en-US" sz="1200" dirty="0">
              <a:solidFill>
                <a:schemeClr val="bg1"/>
              </a:solidFill>
              <a:latin typeface="華康儷中黑" pitchFamily="49" charset="-120"/>
              <a:ea typeface="華康儷中黑" pitchFamily="49" charset="-120"/>
            </a:endParaRPr>
          </a:p>
          <a:p>
            <a:pPr algn="ctr" eaLnBrk="1" hangingPunct="1">
              <a:spcBef>
                <a:spcPts val="1200"/>
              </a:spcBef>
              <a:spcAft>
                <a:spcPts val="2400"/>
              </a:spcAft>
              <a:buFontTx/>
              <a:buNone/>
              <a:defRPr/>
            </a:pPr>
            <a:r>
              <a:rPr lang="zh-TW" altLang="en-US" sz="3600" dirty="0">
                <a:solidFill>
                  <a:schemeClr val="bg1"/>
                </a:solidFill>
                <a:latin typeface="華康儷中黑" pitchFamily="49" charset="-120"/>
                <a:ea typeface="華康儷中黑" pitchFamily="49" charset="-120"/>
              </a:rPr>
              <a:t>主 題</a:t>
            </a:r>
          </a:p>
          <a:p>
            <a:pPr marL="0" indent="0" algn="ctr" eaLnBrk="1" hangingPunct="1">
              <a:spcBef>
                <a:spcPts val="2400"/>
              </a:spcBef>
              <a:spcAft>
                <a:spcPts val="3600"/>
              </a:spcAft>
              <a:buFontTx/>
              <a:buNone/>
              <a:defRPr/>
            </a:pPr>
            <a:r>
              <a:rPr lang="zh-TW" altLang="en-US" sz="6000" dirty="0">
                <a:solidFill>
                  <a:srgbClr val="FFFF00"/>
                </a:solidFill>
                <a:latin typeface="華康儷中黑" panose="020B0509000000000000" pitchFamily="49" charset="-120"/>
                <a:ea typeface="華康儷中黑" panose="020B0509000000000000" pitchFamily="49" charset="-120"/>
              </a:rPr>
              <a:t>除了凱撒</a:t>
            </a:r>
            <a:r>
              <a:rPr lang="zh-TW" altLang="en-US" dirty="0">
                <a:solidFill>
                  <a:srgbClr val="FFFF00"/>
                </a:solidFill>
                <a:latin typeface="華康儷中黑" panose="020B0509000000000000" pitchFamily="49" charset="-120"/>
                <a:ea typeface="華康儷中黑" panose="020B0509000000000000" pitchFamily="49" charset="-120"/>
              </a:rPr>
              <a:t> </a:t>
            </a:r>
            <a:r>
              <a:rPr lang="zh-TW" altLang="en-US" sz="6000" dirty="0">
                <a:solidFill>
                  <a:srgbClr val="FFFF00"/>
                </a:solidFill>
                <a:latin typeface="華康儷中黑" panose="020B0509000000000000" pitchFamily="49" charset="-120"/>
                <a:ea typeface="華康儷中黑" panose="020B0509000000000000" pitchFamily="49" charset="-120"/>
              </a:rPr>
              <a:t>我們沒有君王</a:t>
            </a:r>
            <a:endParaRPr lang="en-US" altLang="zh-TW" sz="6000" spc="1500" dirty="0">
              <a:solidFill>
                <a:schemeClr val="bg1"/>
              </a:solidFill>
              <a:latin typeface="華康儷中黑" pitchFamily="49" charset="-120"/>
              <a:ea typeface="華康儷中黑" pitchFamily="49" charset="-120"/>
            </a:endParaRPr>
          </a:p>
          <a:p>
            <a:pPr marL="0" indent="0" algn="ctr" eaLnBrk="1" hangingPunct="1">
              <a:spcBef>
                <a:spcPts val="0"/>
              </a:spcBef>
              <a:spcAft>
                <a:spcPts val="0"/>
              </a:spcAft>
              <a:buFontTx/>
              <a:buNone/>
              <a:defRPr/>
            </a:pPr>
            <a:endParaRPr lang="en-US" altLang="zh-TW" dirty="0">
              <a:solidFill>
                <a:srgbClr val="FFFF00"/>
              </a:solidFill>
              <a:ea typeface="華康粗黑體" pitchFamily="49" charset="-12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476672"/>
            <a:ext cx="9144000" cy="6114628"/>
          </a:xfrm>
          <a:noFill/>
        </p:spPr>
        <p:txBody>
          <a:bodyPr/>
          <a:lstStyle/>
          <a:p>
            <a:pPr marL="0" indent="0" algn="just" eaLnBrk="1">
              <a:spcBef>
                <a:spcPct val="0"/>
              </a:spcBef>
              <a:spcAft>
                <a:spcPts val="12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他們答覆說：「納匝肋人耶穌。」他向他們說：「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我就是</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」。耶穌一對他們說了「我就是」，他們便倒退跌在地上。</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於是他又問他們說：「你們找誰？」他們說：「納匝肋人耶穌。」耶穌答覆說：「我已給你們說了</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我就是</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；你們既然找我，就讓這些人去罷！」</a:t>
            </a:r>
            <a:endParaRPr lang="zh-TW" altLang="en-US" sz="4000" dirty="0">
              <a:solidFill>
                <a:schemeClr val="bg1"/>
              </a:solidFill>
              <a:ea typeface="華康粗黑體" panose="020B0709000000000000" pitchFamily="49" charset="-120"/>
            </a:endParaRP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883971" y="6165304"/>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2/21</a:t>
            </a:r>
          </a:p>
        </p:txBody>
      </p:sp>
    </p:spTree>
    <p:extLst>
      <p:ext uri="{BB962C8B-B14F-4D97-AF65-F5344CB8AC3E}">
        <p14:creationId xmlns:p14="http://schemas.microsoft.com/office/powerpoint/2010/main" val="374065144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476672"/>
            <a:ext cx="9144000" cy="6114628"/>
          </a:xfrm>
          <a:noFill/>
        </p:spPr>
        <p:txBody>
          <a:bodyPr/>
          <a:lstStyle/>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西滿伯多祿有一把劍，就拔出來，向大司祭的一個僕人砍去，削下了他的右耳；那僕人名叫瑪耳曷。耶穌就對伯多祿說：「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把劍收入鞘內！父賜給我的杯，我豈能不喝嗎？</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」於是兵隊、千夫長和猶太人的差役拘捕了耶穌，把他綑起來，先解送到亞納斯那裡，亞納斯是那一年當大司祭的蓋法的岳父。就是這個蓋法曾給猶太人出過主意：</a:t>
            </a:r>
            <a:endParaRPr lang="zh-TW" altLang="en-US" sz="4000" dirty="0">
              <a:solidFill>
                <a:schemeClr val="bg1"/>
              </a:solidFill>
              <a:ea typeface="華康粗黑體" panose="020B0709000000000000" pitchFamily="49" charset="-120"/>
            </a:endParaRP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937500" y="6094412"/>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3/21</a:t>
            </a:r>
          </a:p>
        </p:txBody>
      </p:sp>
    </p:spTree>
    <p:extLst>
      <p:ext uri="{BB962C8B-B14F-4D97-AF65-F5344CB8AC3E}">
        <p14:creationId xmlns:p14="http://schemas.microsoft.com/office/powerpoint/2010/main" val="216914590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476672"/>
            <a:ext cx="9144000" cy="6114628"/>
          </a:xfrm>
          <a:noFill/>
        </p:spPr>
        <p:txBody>
          <a:bodyPr/>
          <a:lstStyle/>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叫一個人替百姓死，是有利的。</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那時，西滿伯多祿同另一個門徒跟著耶穌；那門徒是大司祭所認識的，便同耶穌一起進了大司祭的庭院，伯多祿卻站在門外；大司祭認識的那個門徒遂出來，對看門的侍女說了一聲，就領伯多祿進去。那看門的侍女對伯多祿說：「你不也是這人的一個門徒嗎？」他說：「</a:t>
            </a:r>
            <a:r>
              <a:rPr lang="zh-TW" altLang="en-US" sz="4000" dirty="0">
                <a:solidFill>
                  <a:srgbClr val="FFFF00"/>
                </a:solidFill>
                <a:latin typeface="華康儷中黑" panose="020B0509000000000000" pitchFamily="49" charset="-120"/>
                <a:ea typeface="華康儷中黑" panose="020B0509000000000000" pitchFamily="49" charset="-120"/>
              </a:rPr>
              <a:t>我不是。</a:t>
            </a:r>
            <a:r>
              <a:rPr lang="zh-TW" altLang="en-US" sz="4000" dirty="0">
                <a:solidFill>
                  <a:schemeClr val="bg1"/>
                </a:solidFill>
                <a:latin typeface="華康儷中黑" panose="020B0509000000000000" pitchFamily="49" charset="-120"/>
                <a:ea typeface="華康儷中黑" panose="020B0509000000000000" pitchFamily="49" charset="-120"/>
              </a:rPr>
              <a:t>」</a:t>
            </a: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884368" y="6093296"/>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4/21</a:t>
            </a:r>
          </a:p>
        </p:txBody>
      </p:sp>
    </p:spTree>
    <p:extLst>
      <p:ext uri="{BB962C8B-B14F-4D97-AF65-F5344CB8AC3E}">
        <p14:creationId xmlns:p14="http://schemas.microsoft.com/office/powerpoint/2010/main" val="397954283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404664"/>
            <a:ext cx="9144000" cy="6186636"/>
          </a:xfrm>
          <a:noFill/>
        </p:spPr>
        <p:txBody>
          <a:bodyPr/>
          <a:lstStyle/>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那時，僕人和差役生了炭火，伯多祿也同他們站在一起，烤火取煖。</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大司祭就有關他的門徒和他的教義審問耶穌。耶穌答覆他說：「我向來公開地對世人講話，我常常在會堂和聖殿內，即眾猶太人所聚集的地方施教，在暗地裡我並沒有講過什麼。你為什麼問我？你問那些聽過我的人，我給他們講了什麼；他們知道我所說的。」</a:t>
            </a: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937500" y="6094412"/>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5/21</a:t>
            </a:r>
          </a:p>
        </p:txBody>
      </p:sp>
    </p:spTree>
    <p:extLst>
      <p:ext uri="{BB962C8B-B14F-4D97-AF65-F5344CB8AC3E}">
        <p14:creationId xmlns:p14="http://schemas.microsoft.com/office/powerpoint/2010/main" val="321962081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332656"/>
            <a:ext cx="9144000" cy="6258644"/>
          </a:xfrm>
          <a:noFill/>
        </p:spPr>
        <p:txBody>
          <a:bodyPr/>
          <a:lstStyle/>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他剛說完這話，侍立在旁的一個差役，就給了耶穌一個耳光，說：「你就這樣答覆大司祭嗎？」耶穌答覆他說：「</a:t>
            </a:r>
            <a:r>
              <a:rPr lang="zh-TW" altLang="en-US" sz="4000" dirty="0">
                <a:solidFill>
                  <a:srgbClr val="FFFF00"/>
                </a:solidFill>
                <a:latin typeface="華康儷中黑" panose="020B0509000000000000" pitchFamily="49" charset="-120"/>
                <a:ea typeface="華康儷中黑" panose="020B0509000000000000" pitchFamily="49" charset="-120"/>
              </a:rPr>
              <a:t>我若說得不對，你指證那裡不對；若對，你為什麼打我？</a:t>
            </a:r>
            <a:r>
              <a:rPr lang="zh-TW" altLang="en-US" sz="4000" dirty="0">
                <a:solidFill>
                  <a:schemeClr val="bg1"/>
                </a:solidFill>
                <a:latin typeface="華康儷中黑" panose="020B0509000000000000" pitchFamily="49" charset="-120"/>
                <a:ea typeface="華康儷中黑" panose="020B0509000000000000" pitchFamily="49" charset="-120"/>
              </a:rPr>
              <a:t>」亞納斯遂把被捆的耶穌，解送到大司祭蓋法那裡去。</a:t>
            </a:r>
          </a:p>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西滿伯多祿仍站著烤火取煖，於是有人向他說：「你不也是他門徒中的一個嗎？」伯多祿否認說：「</a:t>
            </a:r>
            <a:r>
              <a:rPr lang="zh-TW" altLang="en-US" sz="4000" dirty="0">
                <a:solidFill>
                  <a:srgbClr val="FFFF00"/>
                </a:solidFill>
                <a:latin typeface="華康儷中黑" panose="020B0509000000000000" pitchFamily="49" charset="-120"/>
                <a:ea typeface="華康儷中黑" panose="020B0509000000000000" pitchFamily="49" charset="-120"/>
              </a:rPr>
              <a:t>我不是。</a:t>
            </a:r>
            <a:r>
              <a:rPr lang="zh-TW" altLang="en-US" sz="4000" dirty="0">
                <a:solidFill>
                  <a:schemeClr val="bg1"/>
                </a:solidFill>
                <a:latin typeface="華康儷中黑" panose="020B0509000000000000" pitchFamily="49" charset="-120"/>
                <a:ea typeface="華康儷中黑" panose="020B0509000000000000" pitchFamily="49" charset="-120"/>
              </a:rPr>
              <a:t>」</a:t>
            </a: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937500" y="6094412"/>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6/21</a:t>
            </a:r>
          </a:p>
        </p:txBody>
      </p:sp>
    </p:spTree>
    <p:extLst>
      <p:ext uri="{BB962C8B-B14F-4D97-AF65-F5344CB8AC3E}">
        <p14:creationId xmlns:p14="http://schemas.microsoft.com/office/powerpoint/2010/main" val="195352190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620688"/>
            <a:ext cx="9144000" cy="5970612"/>
          </a:xfrm>
          <a:noFill/>
        </p:spPr>
        <p:txBody>
          <a:bodyPr/>
          <a:lstStyle/>
          <a:p>
            <a:pPr marL="0" indent="0" algn="just" eaLnBrk="1">
              <a:spcBef>
                <a:spcPct val="0"/>
              </a:spcBef>
              <a:spcAft>
                <a:spcPts val="12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有大司祭的一個僕役，對他說：「我不是在山園中看見你同他在一起嗎？」</a:t>
            </a:r>
          </a:p>
          <a:p>
            <a:pPr marL="0" indent="0" algn="just" eaLnBrk="1">
              <a:spcBef>
                <a:spcPct val="0"/>
              </a:spcBef>
              <a:spcAft>
                <a:spcPts val="0"/>
              </a:spcAft>
              <a:buFontTx/>
              <a:buNone/>
            </a:pPr>
            <a:r>
              <a:rPr lang="zh-TW" altLang="en-US" sz="4000" dirty="0">
                <a:solidFill>
                  <a:srgbClr val="FFFF00"/>
                </a:solidFill>
                <a:latin typeface="華康儷中黑" panose="020B0509000000000000" pitchFamily="49" charset="-120"/>
                <a:ea typeface="華康儷中黑" panose="020B0509000000000000" pitchFamily="49" charset="-120"/>
              </a:rPr>
              <a:t>伯多祿又否認了，立時雞就叫了。</a:t>
            </a:r>
            <a:r>
              <a:rPr lang="zh-TW" altLang="en-US" sz="4000" dirty="0">
                <a:solidFill>
                  <a:schemeClr val="bg1"/>
                </a:solidFill>
                <a:latin typeface="華康儷中黑" panose="020B0509000000000000" pitchFamily="49" charset="-120"/>
                <a:ea typeface="華康儷中黑" panose="020B0509000000000000" pitchFamily="49" charset="-120"/>
              </a:rPr>
              <a:t>然後他們從蓋法那裡把耶穌解往總督府，那時是清晨。比拉多出來，到外面向他們說：「你們對這人提出什麼控告？」</a:t>
            </a: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937500" y="6094412"/>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7/21</a:t>
            </a:r>
          </a:p>
        </p:txBody>
      </p:sp>
    </p:spTree>
    <p:extLst>
      <p:ext uri="{BB962C8B-B14F-4D97-AF65-F5344CB8AC3E}">
        <p14:creationId xmlns:p14="http://schemas.microsoft.com/office/powerpoint/2010/main" val="180070619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260648"/>
            <a:ext cx="9144000" cy="6330652"/>
          </a:xfrm>
          <a:noFill/>
        </p:spPr>
        <p:txBody>
          <a:bodyPr/>
          <a:lstStyle/>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他們回答說：「如果這人不是作惡的，我們便不會把他交給你。」</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比拉多便對他們說：「你們自己把他帶去，按照你們的法律審判他罷！」猶太人回答說：「我們是不許處死任何人的！」比拉多於是又進了總督府，叫了耶穌來，對他說：「你是猶太人的君王嗎？」</a:t>
            </a:r>
          </a:p>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耶穌答覆說：「這話是你由自己說的，</a:t>
            </a: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577138" y="6173788"/>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8/21</a:t>
            </a:r>
          </a:p>
        </p:txBody>
      </p:sp>
    </p:spTree>
    <p:extLst>
      <p:ext uri="{BB962C8B-B14F-4D97-AF65-F5344CB8AC3E}">
        <p14:creationId xmlns:p14="http://schemas.microsoft.com/office/powerpoint/2010/main" val="116887221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548680"/>
            <a:ext cx="9144000" cy="6042620"/>
          </a:xfrm>
          <a:noFill/>
        </p:spPr>
        <p:txBody>
          <a:bodyPr/>
          <a:lstStyle/>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或是別人論我而對你說的？」比拉多答說：「莫非我是猶太人？你的民族和司祭長把你交付給我，你作了什麼？」耶穌回答說：「</a:t>
            </a:r>
            <a:r>
              <a:rPr lang="zh-TW" altLang="en-US" sz="4000" dirty="0">
                <a:solidFill>
                  <a:srgbClr val="FFFF00"/>
                </a:solidFill>
                <a:latin typeface="華康儷中黑" panose="020B0509000000000000" pitchFamily="49" charset="-120"/>
                <a:ea typeface="華康儷中黑" panose="020B0509000000000000" pitchFamily="49" charset="-120"/>
              </a:rPr>
              <a:t>我的國不屬於這世界</a:t>
            </a:r>
            <a:r>
              <a:rPr lang="zh-TW" altLang="en-US" sz="4000" dirty="0">
                <a:solidFill>
                  <a:schemeClr val="bg1"/>
                </a:solidFill>
                <a:latin typeface="華康儷中黑" panose="020B0509000000000000" pitchFamily="49" charset="-120"/>
                <a:ea typeface="華康儷中黑" panose="020B0509000000000000" pitchFamily="49" charset="-120"/>
              </a:rPr>
              <a:t>；假使我的國屬於這世界，我的臣民早已反抗了，使我不至於被交給猶太人；但是，我的國不是這世界的。」於是比拉多對他說：「那麼，你就是君王了？」耶穌回答說：「</a:t>
            </a:r>
            <a:r>
              <a:rPr lang="zh-TW" altLang="en-US" sz="4000" dirty="0">
                <a:solidFill>
                  <a:srgbClr val="FFFF00"/>
                </a:solidFill>
                <a:latin typeface="華康儷中黑" panose="020B0509000000000000" pitchFamily="49" charset="-120"/>
                <a:ea typeface="華康儷中黑" panose="020B0509000000000000" pitchFamily="49" charset="-120"/>
              </a:rPr>
              <a:t>你說的是，我是君王</a:t>
            </a:r>
            <a:r>
              <a:rPr lang="zh-TW" altLang="en-US" sz="4000" dirty="0">
                <a:solidFill>
                  <a:schemeClr val="bg1"/>
                </a:solidFill>
                <a:latin typeface="華康儷中黑" panose="020B0509000000000000" pitchFamily="49" charset="-120"/>
                <a:ea typeface="華康儷中黑" panose="020B0509000000000000" pitchFamily="49" charset="-120"/>
              </a:rPr>
              <a:t>。</a:t>
            </a: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996209" y="6159064"/>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9/21</a:t>
            </a:r>
          </a:p>
        </p:txBody>
      </p:sp>
    </p:spTree>
    <p:extLst>
      <p:ext uri="{BB962C8B-B14F-4D97-AF65-F5344CB8AC3E}">
        <p14:creationId xmlns:p14="http://schemas.microsoft.com/office/powerpoint/2010/main" val="279626235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260648"/>
            <a:ext cx="9144000" cy="6330652"/>
          </a:xfrm>
          <a:noFill/>
        </p:spPr>
        <p:txBody>
          <a:bodyPr/>
          <a:lstStyle/>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我為此而生，我也為此而來到世界上，為給真理作證：</a:t>
            </a:r>
            <a:r>
              <a:rPr lang="zh-TW" altLang="en-US" sz="4000" dirty="0">
                <a:solidFill>
                  <a:srgbClr val="FFFF00"/>
                </a:solidFill>
                <a:latin typeface="華康儷中黑" panose="020B0509000000000000" pitchFamily="49" charset="-120"/>
                <a:ea typeface="華康儷中黑" panose="020B0509000000000000" pitchFamily="49" charset="-120"/>
              </a:rPr>
              <a:t>凡屬於真理的，必聽從我的聲音。</a:t>
            </a:r>
            <a:r>
              <a:rPr lang="zh-TW" altLang="en-US" sz="4000" dirty="0">
                <a:solidFill>
                  <a:schemeClr val="bg1"/>
                </a:solidFill>
                <a:latin typeface="華康儷中黑" panose="020B0509000000000000" pitchFamily="49" charset="-120"/>
                <a:ea typeface="華康儷中黑" panose="020B0509000000000000" pitchFamily="49" charset="-120"/>
              </a:rPr>
              <a:t>」比拉多遂說：「什麼是真理？」說了這話，再出去到猶太人那裡，向他們說：「我在這人身上查不出什麼罪狀來。你們有個慣例：在逾越節我該給你們釋放一人；那麼，你們願意我給你們釋放猶太人的君王嗎？」他們就大聲喊說：「</a:t>
            </a:r>
            <a:r>
              <a:rPr lang="zh-TW" altLang="en-US" sz="4000" dirty="0">
                <a:solidFill>
                  <a:srgbClr val="FFFF00"/>
                </a:solidFill>
                <a:latin typeface="華康儷中黑" panose="020B0509000000000000" pitchFamily="49" charset="-120"/>
                <a:ea typeface="華康儷中黑" panose="020B0509000000000000" pitchFamily="49" charset="-120"/>
              </a:rPr>
              <a:t>不要這人，而要巴辣巴！</a:t>
            </a:r>
            <a:r>
              <a:rPr lang="zh-TW" altLang="en-US" sz="4000" dirty="0">
                <a:solidFill>
                  <a:schemeClr val="bg1"/>
                </a:solidFill>
                <a:latin typeface="華康儷中黑" panose="020B0509000000000000" pitchFamily="49" charset="-120"/>
                <a:ea typeface="華康儷中黑" panose="020B0509000000000000" pitchFamily="49" charset="-120"/>
              </a:rPr>
              <a:t>」巴辣巴原是個強盜。</a:t>
            </a: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937500" y="6159064"/>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10/21</a:t>
            </a:r>
          </a:p>
        </p:txBody>
      </p:sp>
    </p:spTree>
    <p:extLst>
      <p:ext uri="{BB962C8B-B14F-4D97-AF65-F5344CB8AC3E}">
        <p14:creationId xmlns:p14="http://schemas.microsoft.com/office/powerpoint/2010/main" val="407235392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332656"/>
            <a:ext cx="9144000" cy="6258644"/>
          </a:xfrm>
          <a:noFill/>
        </p:spPr>
        <p:txBody>
          <a:bodyPr/>
          <a:lstStyle/>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那時，比拉多命人把耶穌帶去鞭打了。然後兵士們用荊棘編了個茨冠，放在他頭上，給他披上一件紫紅袍，來到他跟前說：「猶太人的君王，萬歲！」並給他耳光。比拉多又出去到外面，向他們說：「看，我給你們領出他來，為叫你們知道我在他身上查不出什麼罪狀。」</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於是耶穌帶著茨冠</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披著紫紅袍出來了；比拉多就對他們說：「</a:t>
            </a:r>
            <a:r>
              <a:rPr lang="zh-TW" altLang="en-US" sz="4000" dirty="0">
                <a:solidFill>
                  <a:srgbClr val="FFFF00"/>
                </a:solidFill>
                <a:latin typeface="華康儷中黑" panose="020B0509000000000000" pitchFamily="49" charset="-120"/>
                <a:ea typeface="華康儷中黑" panose="020B0509000000000000" pitchFamily="49" charset="-120"/>
              </a:rPr>
              <a:t>看，這個人！</a:t>
            </a:r>
            <a:r>
              <a:rPr lang="zh-TW" altLang="en-US" sz="4000" dirty="0">
                <a:solidFill>
                  <a:schemeClr val="bg1"/>
                </a:solidFill>
                <a:latin typeface="華康儷中黑" panose="020B0509000000000000" pitchFamily="49" charset="-120"/>
                <a:ea typeface="華康儷中黑" panose="020B0509000000000000" pitchFamily="49" charset="-120"/>
              </a:rPr>
              <a:t>」</a:t>
            </a: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8006443" y="6179344"/>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11/21</a:t>
            </a:r>
          </a:p>
        </p:txBody>
      </p:sp>
    </p:spTree>
    <p:extLst>
      <p:ext uri="{BB962C8B-B14F-4D97-AF65-F5344CB8AC3E}">
        <p14:creationId xmlns:p14="http://schemas.microsoft.com/office/powerpoint/2010/main" val="190099224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720075E-6BDC-4C78-B6BE-BCA75D5135A1}"/>
              </a:ext>
            </a:extLst>
          </p:cNvPr>
          <p:cNvSpPr>
            <a:spLocks noGrp="1" noChangeArrowheads="1"/>
          </p:cNvSpPr>
          <p:nvPr>
            <p:ph type="body" idx="1"/>
          </p:nvPr>
        </p:nvSpPr>
        <p:spPr>
          <a:xfrm>
            <a:off x="0" y="260648"/>
            <a:ext cx="9144000" cy="6597352"/>
          </a:xfrm>
          <a:noFill/>
        </p:spPr>
        <p:txBody>
          <a:bodyPr/>
          <a:lstStyle/>
          <a:p>
            <a:pPr marL="0" indent="0" algn="just" eaLnBrk="1" hangingPunct="1">
              <a:lnSpc>
                <a:spcPts val="4800"/>
              </a:lnSpc>
              <a:spcBef>
                <a:spcPct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恭讀依撒意亞先知書  </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52:13-53:12</a:t>
            </a:r>
          </a:p>
          <a:p>
            <a:pPr marL="0" indent="0" algn="just" eaLnBrk="1">
              <a:lnSpc>
                <a:spcPts val="4800"/>
              </a:lnSpc>
              <a:spcBef>
                <a:spcPct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請看，我的僕人必要成功，必要受尊榮，必要被舉揚，且極受崇敬。就如許多人對他不勝驚愕，因為</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他的容貌，損傷得已不像人</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，他的形狀，已不像人子；同樣，眾民族也都要對他不勝驚異，眾君王在他面前，都要閉口無言，因為，他們看見了從未向他們講述過的事，聽見了從未聽說過的事。</a:t>
            </a:r>
          </a:p>
        </p:txBody>
      </p:sp>
      <p:sp>
        <p:nvSpPr>
          <p:cNvPr id="9219" name="Text Box 3">
            <a:extLst>
              <a:ext uri="{FF2B5EF4-FFF2-40B4-BE49-F238E27FC236}">
                <a16:creationId xmlns:a16="http://schemas.microsoft.com/office/drawing/2014/main" id="{361CE2AF-4312-45FF-ADE3-525045C66CEF}"/>
              </a:ext>
            </a:extLst>
          </p:cNvPr>
          <p:cNvSpPr txBox="1">
            <a:spLocks noChangeArrowheads="1"/>
          </p:cNvSpPr>
          <p:nvPr/>
        </p:nvSpPr>
        <p:spPr bwMode="auto">
          <a:xfrm>
            <a:off x="8459788" y="6491288"/>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rPr>
              <a:t>1/5</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404664"/>
            <a:ext cx="9144000" cy="6186636"/>
          </a:xfrm>
          <a:noFill/>
        </p:spPr>
        <p:txBody>
          <a:bodyPr/>
          <a:lstStyle/>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司祭長和差役們一看見耶穌，就喊說：「</a:t>
            </a:r>
            <a:r>
              <a:rPr lang="zh-TW" altLang="en-US" sz="4000" dirty="0">
                <a:solidFill>
                  <a:srgbClr val="FFFF00"/>
                </a:solidFill>
                <a:latin typeface="華康儷中黑" panose="020B0509000000000000" pitchFamily="49" charset="-120"/>
                <a:ea typeface="華康儷中黑" panose="020B0509000000000000" pitchFamily="49" charset="-120"/>
              </a:rPr>
              <a:t>釘在十字架上！釘他在十字架上！</a:t>
            </a:r>
            <a:r>
              <a:rPr lang="zh-TW" altLang="en-US" sz="4000" dirty="0">
                <a:solidFill>
                  <a:schemeClr val="bg1"/>
                </a:solidFill>
                <a:latin typeface="華康儷中黑" panose="020B0509000000000000" pitchFamily="49" charset="-120"/>
                <a:ea typeface="華康儷中黑" panose="020B0509000000000000" pitchFamily="49" charset="-120"/>
              </a:rPr>
              <a:t>」比拉多對他們說：「你們把他帶去，釘在十字架上罷！我在他身上查不出什麼罪狀。」猶太人答覆他說：「我們有法律，按法律他應該死，因為他自充為天主子。」比拉多聽了這話，越發害怕，遂又進了總督府，對耶穌說：「你到底是哪裡的？」耶穌卻沒有回答他。</a:t>
            </a: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937500" y="6143983"/>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12/21</a:t>
            </a:r>
          </a:p>
        </p:txBody>
      </p:sp>
    </p:spTree>
    <p:extLst>
      <p:ext uri="{BB962C8B-B14F-4D97-AF65-F5344CB8AC3E}">
        <p14:creationId xmlns:p14="http://schemas.microsoft.com/office/powerpoint/2010/main" val="273133199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332656"/>
            <a:ext cx="9144000" cy="6258644"/>
          </a:xfrm>
          <a:noFill/>
        </p:spPr>
        <p:txBody>
          <a:bodyPr/>
          <a:lstStyle/>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於是比拉多對他說：「你對我也不說話嗎？你不知道我有權柄釋放你，也有權柄釘你在十字架上嗎？」</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耶穌答說：「</a:t>
            </a:r>
            <a:r>
              <a:rPr lang="zh-TW" altLang="en-US" sz="4000" dirty="0">
                <a:solidFill>
                  <a:srgbClr val="FFFF00"/>
                </a:solidFill>
                <a:latin typeface="華康儷中黑" panose="020B0509000000000000" pitchFamily="49" charset="-120"/>
                <a:ea typeface="華康儷中黑" panose="020B0509000000000000" pitchFamily="49" charset="-120"/>
              </a:rPr>
              <a:t>若不是由上賜給你，你對我什麼權柄也沒有</a:t>
            </a:r>
            <a:r>
              <a:rPr lang="zh-TW" altLang="en-US" sz="4000" dirty="0">
                <a:solidFill>
                  <a:schemeClr val="bg1"/>
                </a:solidFill>
                <a:latin typeface="華康儷中黑" panose="020B0509000000000000" pitchFamily="49" charset="-120"/>
                <a:ea typeface="華康儷中黑" panose="020B0509000000000000" pitchFamily="49" charset="-120"/>
              </a:rPr>
              <a:t>；為此，把我交付給你的人，負罪更大。」從此，比拉多設法要釋放耶穌，猶太人卻喊說：「你如果釋放這人，你就不是凱撒的朋友，因為凡自充為王的，就是背叛凱撒。」</a:t>
            </a: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812360" y="6179344"/>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13/21</a:t>
            </a:r>
          </a:p>
        </p:txBody>
      </p:sp>
    </p:spTree>
    <p:extLst>
      <p:ext uri="{BB962C8B-B14F-4D97-AF65-F5344CB8AC3E}">
        <p14:creationId xmlns:p14="http://schemas.microsoft.com/office/powerpoint/2010/main" val="419552229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476672"/>
            <a:ext cx="9144000" cy="6114628"/>
          </a:xfrm>
          <a:noFill/>
        </p:spPr>
        <p:txBody>
          <a:bodyPr/>
          <a:lstStyle/>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比拉多一聽這話，就把耶穌領出來，到了一個名叫「石舖地」的地方，坐在審判座位上。</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時值逾越節的預備日，比拉多對猶太人說：「看，你們的君王！」他們就喊叫說：「</a:t>
            </a:r>
            <a:r>
              <a:rPr lang="zh-TW" altLang="en-US" sz="4000" dirty="0">
                <a:solidFill>
                  <a:srgbClr val="FFFF00"/>
                </a:solidFill>
                <a:latin typeface="華康儷中黑" panose="020B0509000000000000" pitchFamily="49" charset="-120"/>
                <a:ea typeface="華康儷中黑" panose="020B0509000000000000" pitchFamily="49" charset="-120"/>
              </a:rPr>
              <a:t>除掉，除掉，釘他在十字架上！</a:t>
            </a:r>
            <a:r>
              <a:rPr lang="zh-TW" altLang="en-US" sz="4000" dirty="0">
                <a:solidFill>
                  <a:schemeClr val="bg1"/>
                </a:solidFill>
                <a:latin typeface="華康儷中黑" panose="020B0509000000000000" pitchFamily="49" charset="-120"/>
                <a:ea typeface="華康儷中黑" panose="020B0509000000000000" pitchFamily="49" charset="-120"/>
              </a:rPr>
              <a:t>」比拉多對他們說：「要我把你們的君王釘在十字架上嗎？」司祭長答說：「</a:t>
            </a:r>
            <a:r>
              <a:rPr lang="zh-TW" altLang="en-US" sz="4400" dirty="0">
                <a:solidFill>
                  <a:srgbClr val="FFFF00"/>
                </a:solidFill>
                <a:latin typeface="華康儷中黑" panose="020B0509000000000000" pitchFamily="49" charset="-120"/>
                <a:ea typeface="華康儷中黑" panose="020B0509000000000000" pitchFamily="49" charset="-120"/>
              </a:rPr>
              <a:t>除了凱撒，我們沒有君王</a:t>
            </a:r>
            <a:r>
              <a:rPr lang="zh-TW" altLang="en-US" sz="4000" dirty="0">
                <a:solidFill>
                  <a:srgbClr val="FFFF00"/>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a:t>
            </a: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812360" y="6143983"/>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14/21</a:t>
            </a:r>
          </a:p>
        </p:txBody>
      </p:sp>
    </p:spTree>
    <p:extLst>
      <p:ext uri="{BB962C8B-B14F-4D97-AF65-F5344CB8AC3E}">
        <p14:creationId xmlns:p14="http://schemas.microsoft.com/office/powerpoint/2010/main" val="137526993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476672"/>
            <a:ext cx="9144000" cy="6114628"/>
          </a:xfrm>
          <a:noFill/>
        </p:spPr>
        <p:txBody>
          <a:bodyPr/>
          <a:lstStyle/>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於是比拉多把耶穌交給他們去釘死。耶穌自己背著十字架出來，到了一個名叫「髑髏」的地方，他們就在那裡把他釘在十字架上，同他一起另有兩個人。</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比拉多寫了個牌子，放在十字架上端，寫的是：「</a:t>
            </a:r>
            <a:r>
              <a:rPr lang="zh-TW" altLang="en-US" sz="4000" dirty="0">
                <a:solidFill>
                  <a:srgbClr val="FFFF00"/>
                </a:solidFill>
                <a:latin typeface="華康儷中黑" panose="020B0509000000000000" pitchFamily="49" charset="-120"/>
                <a:ea typeface="華康儷中黑" panose="020B0509000000000000" pitchFamily="49" charset="-120"/>
              </a:rPr>
              <a:t>納匝肋人耶穌，猶太人的君王</a:t>
            </a:r>
            <a:r>
              <a:rPr lang="zh-TW" altLang="en-US" sz="4000" dirty="0">
                <a:solidFill>
                  <a:schemeClr val="bg1"/>
                </a:solidFill>
                <a:latin typeface="華康儷中黑" panose="020B0509000000000000" pitchFamily="49" charset="-120"/>
                <a:ea typeface="華康儷中黑" panose="020B0509000000000000" pitchFamily="49" charset="-120"/>
              </a:rPr>
              <a:t>。」</a:t>
            </a: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884368" y="6179344"/>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15/21</a:t>
            </a:r>
          </a:p>
        </p:txBody>
      </p:sp>
    </p:spTree>
    <p:extLst>
      <p:ext uri="{BB962C8B-B14F-4D97-AF65-F5344CB8AC3E}">
        <p14:creationId xmlns:p14="http://schemas.microsoft.com/office/powerpoint/2010/main" val="3642433642"/>
      </p:ext>
    </p:extLst>
  </p:cSld>
  <p:clrMapOvr>
    <a:masterClrMapping/>
  </p:clrMapOvr>
  <p:transition>
    <p:sndAc>
      <p:end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260648"/>
            <a:ext cx="9144000" cy="6330652"/>
          </a:xfrm>
          <a:noFill/>
        </p:spPr>
        <p:txBody>
          <a:bodyPr/>
          <a:lstStyle/>
          <a:p>
            <a:pPr marL="0" indent="0" algn="just" eaLnBrk="1">
              <a:spcBef>
                <a:spcPct val="0"/>
              </a:spcBef>
              <a:spcAft>
                <a:spcPts val="0"/>
              </a:spcAft>
              <a:buFontTx/>
              <a:buNone/>
            </a:pPr>
            <a:endParaRPr lang="en-US" altLang="zh-TW" sz="4000" dirty="0">
              <a:solidFill>
                <a:schemeClr val="bg1"/>
              </a:solidFill>
              <a:ea typeface="華康粗黑體" panose="020B0709000000000000" pitchFamily="49" charset="-120"/>
            </a:endParaRPr>
          </a:p>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於是猶太人的司祭長就對比拉多說：「不要寫猶太人的君王，該寫他自己說：我是猶太人的君王。」比拉多答覆說：「</a:t>
            </a:r>
            <a:r>
              <a:rPr lang="zh-TW" altLang="en-US" sz="4000" dirty="0">
                <a:solidFill>
                  <a:srgbClr val="FFFF00"/>
                </a:solidFill>
                <a:latin typeface="華康儷中黑" panose="020B0509000000000000" pitchFamily="49" charset="-120"/>
                <a:ea typeface="華康儷中黑" panose="020B0509000000000000" pitchFamily="49" charset="-120"/>
              </a:rPr>
              <a:t>我寫了，就寫了。</a:t>
            </a:r>
            <a:r>
              <a:rPr lang="zh-TW" altLang="en-US" sz="4000" dirty="0">
                <a:solidFill>
                  <a:schemeClr val="bg1"/>
                </a:solidFill>
                <a:latin typeface="華康儷中黑" panose="020B0509000000000000" pitchFamily="49" charset="-120"/>
                <a:ea typeface="華康儷中黑" panose="020B0509000000000000" pitchFamily="49" charset="-120"/>
              </a:rPr>
              <a:t>」兵士將耶穌釘在十字架上後，拿了他的衣服，分成四分，每人一分；又拿了長衣，因那長衣是無縫的，由上到下渾然織成，</a:t>
            </a: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935540" y="6154869"/>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16/21</a:t>
            </a:r>
          </a:p>
        </p:txBody>
      </p:sp>
    </p:spTree>
    <p:extLst>
      <p:ext uri="{BB962C8B-B14F-4D97-AF65-F5344CB8AC3E}">
        <p14:creationId xmlns:p14="http://schemas.microsoft.com/office/powerpoint/2010/main" val="658815512"/>
      </p:ext>
    </p:extLst>
  </p:cSld>
  <p:clrMapOvr>
    <a:masterClrMapping/>
  </p:clrMapOvr>
  <p:transition>
    <p:sndAc>
      <p:end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332656"/>
            <a:ext cx="9144000" cy="6258644"/>
          </a:xfrm>
          <a:noFill/>
        </p:spPr>
        <p:txBody>
          <a:bodyPr/>
          <a:lstStyle/>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所以他們彼此說：「我們不要把它撕開，我們擲骰，看是誰的。」</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在耶穌的十字架傍，站著他的母親和他母親的姊妹，還有克羅帕的妻子瑪利亞和瑪利亞瑪達肋納。耶穌看見母親，又看見他所愛的門徒站在旁邊，就對母親說：「</a:t>
            </a:r>
            <a:r>
              <a:rPr lang="zh-TW" altLang="en-US" sz="4000" dirty="0">
                <a:solidFill>
                  <a:srgbClr val="FFFF00"/>
                </a:solidFill>
                <a:latin typeface="華康儷中黑" panose="020B0509000000000000" pitchFamily="49" charset="-120"/>
                <a:ea typeface="華康儷中黑" panose="020B0509000000000000" pitchFamily="49" charset="-120"/>
              </a:rPr>
              <a:t>女人，看，你的兒子！</a:t>
            </a:r>
            <a:r>
              <a:rPr lang="zh-TW" altLang="en-US" sz="4000" dirty="0">
                <a:solidFill>
                  <a:schemeClr val="bg1"/>
                </a:solidFill>
                <a:latin typeface="華康儷中黑" panose="020B0509000000000000" pitchFamily="49" charset="-120"/>
                <a:ea typeface="華康儷中黑" panose="020B0509000000000000" pitchFamily="49" charset="-120"/>
              </a:rPr>
              <a:t>」然後，又對那門徒說：「</a:t>
            </a:r>
            <a:r>
              <a:rPr lang="zh-TW" altLang="en-US" sz="4000" dirty="0">
                <a:solidFill>
                  <a:srgbClr val="FFFF00"/>
                </a:solidFill>
                <a:latin typeface="華康儷中黑" panose="020B0509000000000000" pitchFamily="49" charset="-120"/>
                <a:ea typeface="華康儷中黑" panose="020B0509000000000000" pitchFamily="49" charset="-120"/>
              </a:rPr>
              <a:t>看，你的母親！</a:t>
            </a:r>
            <a:r>
              <a:rPr lang="zh-TW" altLang="en-US" sz="4000" dirty="0">
                <a:solidFill>
                  <a:schemeClr val="bg1"/>
                </a:solidFill>
                <a:latin typeface="華康儷中黑" panose="020B0509000000000000" pitchFamily="49" charset="-120"/>
                <a:ea typeface="華康儷中黑" panose="020B0509000000000000" pitchFamily="49" charset="-120"/>
              </a:rPr>
              <a:t>」</a:t>
            </a: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812360" y="5805264"/>
            <a:ext cx="115252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17/21</a:t>
            </a:r>
          </a:p>
          <a:p>
            <a:pPr eaLnBrk="1" hangingPunct="1">
              <a:spcBef>
                <a:spcPct val="50000"/>
              </a:spcBef>
              <a:buFontTx/>
              <a:buNone/>
            </a:pPr>
            <a:endParaRPr lang="en-US" altLang="zh-TW" sz="2000" b="1" dirty="0">
              <a:solidFill>
                <a:schemeClr val="bg1"/>
              </a:solidFill>
              <a:latin typeface="Times New Roman" panose="02020603050405020304" pitchFamily="18" charset="0"/>
              <a:ea typeface="華康粗黑體" panose="020B0709000000000000" pitchFamily="49" charset="-120"/>
            </a:endParaRPr>
          </a:p>
          <a:p>
            <a:pPr eaLnBrk="1" hangingPunct="1">
              <a:spcBef>
                <a:spcPct val="50000"/>
              </a:spcBef>
              <a:buFontTx/>
              <a:buNone/>
            </a:pPr>
            <a:endParaRPr lang="en-US" altLang="zh-TW" sz="2000" b="1" dirty="0">
              <a:solidFill>
                <a:schemeClr val="bg1"/>
              </a:solidFill>
              <a:latin typeface="Times New Roman" panose="02020603050405020304" pitchFamily="18" charset="0"/>
              <a:ea typeface="華康粗黑體" panose="020B0709000000000000" pitchFamily="49" charset="-120"/>
            </a:endParaRPr>
          </a:p>
        </p:txBody>
      </p:sp>
    </p:spTree>
    <p:extLst>
      <p:ext uri="{BB962C8B-B14F-4D97-AF65-F5344CB8AC3E}">
        <p14:creationId xmlns:p14="http://schemas.microsoft.com/office/powerpoint/2010/main" val="1296105186"/>
      </p:ext>
    </p:extLst>
  </p:cSld>
  <p:clrMapOvr>
    <a:masterClrMapping/>
  </p:clrMapOvr>
  <p:transition>
    <p:sndAc>
      <p:end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332656"/>
            <a:ext cx="9144000" cy="6258644"/>
          </a:xfrm>
          <a:noFill/>
        </p:spPr>
        <p:txBody>
          <a:bodyPr/>
          <a:lstStyle/>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就從那時起，那門徒把她接到自己家裡。此後，耶穌因知道一切事都完成了，為應驗經上的話，遂說：</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rPr>
              <a:t>我渴。</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有一個盛滿了醋的器皿放在那裡，有人便將海綿浸滿了醋，綁在長槍上，送到他的口邊。耶穌一嚐了那醋，便說：「</a:t>
            </a:r>
            <a:r>
              <a:rPr lang="zh-TW" altLang="en-US" sz="4000" dirty="0">
                <a:solidFill>
                  <a:srgbClr val="FFFF00"/>
                </a:solidFill>
                <a:latin typeface="華康儷中黑" panose="020B0509000000000000" pitchFamily="49" charset="-120"/>
                <a:ea typeface="華康儷中黑" panose="020B0509000000000000" pitchFamily="49" charset="-120"/>
              </a:rPr>
              <a:t>完成了。</a:t>
            </a:r>
            <a:r>
              <a:rPr lang="zh-TW" altLang="en-US" sz="4000" dirty="0">
                <a:solidFill>
                  <a:schemeClr val="bg1"/>
                </a:solidFill>
                <a:latin typeface="華康儷中黑" panose="020B0509000000000000" pitchFamily="49" charset="-120"/>
                <a:ea typeface="華康儷中黑" panose="020B0509000000000000" pitchFamily="49" charset="-120"/>
              </a:rPr>
              <a:t>」就低下頭，交付了靈魂。</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1200"/>
              </a:spcBef>
              <a:spcAft>
                <a:spcPts val="0"/>
              </a:spcAft>
              <a:buFontTx/>
              <a:buNone/>
            </a:pPr>
            <a:r>
              <a:rPr lang="en-US" altLang="zh-TW" dirty="0">
                <a:solidFill>
                  <a:schemeClr val="bg1"/>
                </a:solidFill>
                <a:latin typeface="華康儷中黑" panose="020B0509000000000000" pitchFamily="49" charset="-120"/>
                <a:ea typeface="華康儷中黑" panose="020B0509000000000000" pitchFamily="49" charset="-120"/>
              </a:rPr>
              <a:t>          </a:t>
            </a:r>
            <a:r>
              <a:rPr lang="en-US" altLang="zh-TW" dirty="0">
                <a:solidFill>
                  <a:schemeClr val="bg1"/>
                </a:solidFill>
                <a:highlight>
                  <a:srgbClr val="800080"/>
                </a:highlight>
                <a:latin typeface="華康儷中黑" panose="020B0509000000000000" pitchFamily="49" charset="-120"/>
                <a:ea typeface="華康儷中黑" panose="020B0509000000000000" pitchFamily="49" charset="-120"/>
              </a:rPr>
              <a:t>(</a:t>
            </a:r>
            <a:r>
              <a:rPr lang="zh-TW" altLang="en-US" dirty="0">
                <a:solidFill>
                  <a:schemeClr val="bg1"/>
                </a:solidFill>
                <a:highlight>
                  <a:srgbClr val="800080"/>
                </a:highlight>
                <a:latin typeface="華康儷中黑" panose="020B0509000000000000" pitchFamily="49" charset="-120"/>
                <a:ea typeface="華康儷中黑" panose="020B0509000000000000" pitchFamily="49" charset="-120"/>
              </a:rPr>
              <a:t>靜默片刻</a:t>
            </a:r>
            <a:r>
              <a:rPr lang="en-US" altLang="zh-TW" dirty="0">
                <a:solidFill>
                  <a:schemeClr val="bg1"/>
                </a:solidFill>
                <a:highlight>
                  <a:srgbClr val="800080"/>
                </a:highlight>
                <a:latin typeface="華康儷中黑" panose="020B0509000000000000" pitchFamily="49" charset="-120"/>
                <a:ea typeface="華康儷中黑" panose="020B0509000000000000" pitchFamily="49" charset="-120"/>
              </a:rPr>
              <a:t>,</a:t>
            </a:r>
            <a:r>
              <a:rPr lang="zh-TW" altLang="en-US" dirty="0">
                <a:solidFill>
                  <a:schemeClr val="bg1"/>
                </a:solidFill>
                <a:highlight>
                  <a:srgbClr val="800080"/>
                </a:highlight>
                <a:latin typeface="華康儷中黑" panose="020B0509000000000000" pitchFamily="49" charset="-120"/>
                <a:ea typeface="華康儷中黑" panose="020B0509000000000000" pitchFamily="49" charset="-120"/>
              </a:rPr>
              <a:t>感謝耶穌</a:t>
            </a:r>
            <a:r>
              <a:rPr lang="en-US" altLang="zh-TW" dirty="0">
                <a:solidFill>
                  <a:schemeClr val="bg1"/>
                </a:solidFill>
                <a:highlight>
                  <a:srgbClr val="800080"/>
                </a:highlight>
                <a:latin typeface="華康儷中黑" panose="020B0509000000000000" pitchFamily="49" charset="-120"/>
                <a:ea typeface="華康儷中黑" panose="020B0509000000000000" pitchFamily="49" charset="-120"/>
              </a:rPr>
              <a:t>)</a:t>
            </a: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884368" y="6179145"/>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18/21</a:t>
            </a:r>
          </a:p>
        </p:txBody>
      </p:sp>
    </p:spTree>
    <p:extLst>
      <p:ext uri="{BB962C8B-B14F-4D97-AF65-F5344CB8AC3E}">
        <p14:creationId xmlns:p14="http://schemas.microsoft.com/office/powerpoint/2010/main" val="2697615984"/>
      </p:ext>
    </p:extLst>
  </p:cSld>
  <p:clrMapOvr>
    <a:masterClrMapping/>
  </p:clrMapOvr>
  <p:transition>
    <p:sndAc>
      <p:end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BD130686-AC18-4B81-91B5-8726277D5A5E}"/>
              </a:ext>
            </a:extLst>
          </p:cNvPr>
          <p:cNvSpPr>
            <a:spLocks noGrp="1" noChangeArrowheads="1"/>
          </p:cNvSpPr>
          <p:nvPr>
            <p:ph type="body" idx="1"/>
          </p:nvPr>
        </p:nvSpPr>
        <p:spPr>
          <a:xfrm>
            <a:off x="0" y="0"/>
            <a:ext cx="9144000" cy="6858000"/>
          </a:xfrm>
          <a:noFill/>
        </p:spPr>
        <p:txBody>
          <a:bodyPr/>
          <a:lstStyle/>
          <a:p>
            <a:pPr marL="0" indent="0" algn="just" eaLnBrk="1" hangingPunct="1">
              <a:spcBef>
                <a:spcPct val="0"/>
              </a:spcBef>
              <a:buFontTx/>
              <a:buNone/>
            </a:pPr>
            <a:endParaRPr lang="en-US" altLang="zh-TW" sz="4000" dirty="0">
              <a:solidFill>
                <a:schemeClr val="bg1"/>
              </a:solidFill>
              <a:ea typeface="華康粗黑體" panose="020B0709000000000000" pitchFamily="49" charset="-120"/>
            </a:endParaRPr>
          </a:p>
          <a:p>
            <a:pPr marL="0" indent="0" algn="just" eaLnBrk="1">
              <a:spcBef>
                <a:spcPct val="0"/>
              </a:spcBef>
              <a:spcAft>
                <a:spcPct val="20000"/>
              </a:spcAft>
              <a:buFontTx/>
              <a:buNone/>
            </a:pPr>
            <a:r>
              <a:rPr lang="zh-TW" altLang="en-US" sz="4000" dirty="0">
                <a:solidFill>
                  <a:schemeClr val="bg1"/>
                </a:solidFill>
                <a:ea typeface="華康粗黑體" panose="020B0709000000000000" pitchFamily="49" charset="-120"/>
              </a:rPr>
              <a:t>猶太人請求比拉多，打斷他們的腿，把他們拿去。兵士於是前來，把第一個人的，並與耶穌同釘在十字架上的，第二個人的腿，打斷了。</a:t>
            </a:r>
            <a:endParaRPr lang="en-US" altLang="zh-TW" sz="4000" dirty="0">
              <a:solidFill>
                <a:schemeClr val="bg1"/>
              </a:solidFill>
              <a:ea typeface="華康粗黑體" panose="020B0709000000000000" pitchFamily="49" charset="-120"/>
            </a:endParaRPr>
          </a:p>
          <a:p>
            <a:pPr marL="0" indent="0" algn="just" eaLnBrk="1">
              <a:spcBef>
                <a:spcPct val="0"/>
              </a:spcBef>
              <a:spcAft>
                <a:spcPct val="20000"/>
              </a:spcAft>
              <a:buNone/>
            </a:pPr>
            <a:r>
              <a:rPr lang="zh-TW" altLang="en-US" sz="4000" dirty="0">
                <a:solidFill>
                  <a:schemeClr val="bg1"/>
                </a:solidFill>
                <a:ea typeface="華康粗黑體" panose="020B0709000000000000" pitchFamily="49" charset="-120"/>
              </a:rPr>
              <a:t>可是，及至來到耶穌面前，看見耶穌已經死了，就沒有打斷他的腿；但是，有一個士兵，用槍刺透了他的肋膀，立刻就流出了血和水。</a:t>
            </a:r>
          </a:p>
          <a:p>
            <a:pPr marL="0" indent="0" algn="just" eaLnBrk="1">
              <a:spcBef>
                <a:spcPct val="0"/>
              </a:spcBef>
              <a:spcAft>
                <a:spcPct val="20000"/>
              </a:spcAft>
              <a:buFontTx/>
              <a:buNone/>
            </a:pPr>
            <a:endParaRPr lang="zh-TW" altLang="en-US" sz="4000" dirty="0">
              <a:solidFill>
                <a:schemeClr val="bg1"/>
              </a:solidFill>
              <a:ea typeface="華康粗黑體" panose="020B0709000000000000" pitchFamily="49" charset="-120"/>
            </a:endParaRPr>
          </a:p>
        </p:txBody>
      </p:sp>
      <p:sp>
        <p:nvSpPr>
          <p:cNvPr id="39939" name="Text Box 3">
            <a:extLst>
              <a:ext uri="{FF2B5EF4-FFF2-40B4-BE49-F238E27FC236}">
                <a16:creationId xmlns:a16="http://schemas.microsoft.com/office/drawing/2014/main" id="{082D9E16-2C6A-4826-8118-3BD25DAD9BF2}"/>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39940" name="Text Box 4">
            <a:extLst>
              <a:ext uri="{FF2B5EF4-FFF2-40B4-BE49-F238E27FC236}">
                <a16:creationId xmlns:a16="http://schemas.microsoft.com/office/drawing/2014/main" id="{2D37088D-602B-431A-95E3-16067F681C4C}"/>
              </a:ext>
            </a:extLst>
          </p:cNvPr>
          <p:cNvSpPr txBox="1">
            <a:spLocks noChangeArrowheads="1"/>
          </p:cNvSpPr>
          <p:nvPr/>
        </p:nvSpPr>
        <p:spPr bwMode="auto">
          <a:xfrm>
            <a:off x="7812360" y="5949280"/>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zh-TW" sz="2000" b="1" i="0" u="none" strike="noStrike" kern="1200" cap="none" spc="0" normalizeH="0" baseline="0" noProof="0" dirty="0">
                <a:ln>
                  <a:noFill/>
                </a:ln>
                <a:solidFill>
                  <a:srgbClr val="FFFFFF"/>
                </a:solidFill>
                <a:effectLst/>
                <a:uLnTx/>
                <a:uFillTx/>
                <a:latin typeface="Times New Roman" panose="02020603050405020304" pitchFamily="18" charset="0"/>
                <a:ea typeface="華康粗黑體" panose="020B0709000000000000" pitchFamily="49" charset="-120"/>
                <a:cs typeface="+mn-cs"/>
              </a:rPr>
              <a:t>19/21</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D88D9127-99A4-491B-8CCF-615B21D5D584}"/>
              </a:ext>
            </a:extLst>
          </p:cNvPr>
          <p:cNvSpPr>
            <a:spLocks noGrp="1" noChangeArrowheads="1"/>
          </p:cNvSpPr>
          <p:nvPr>
            <p:ph type="body" idx="1"/>
          </p:nvPr>
        </p:nvSpPr>
        <p:spPr>
          <a:xfrm>
            <a:off x="0" y="0"/>
            <a:ext cx="9144000" cy="6858000"/>
          </a:xfrm>
          <a:noFill/>
        </p:spPr>
        <p:txBody>
          <a:bodyPr/>
          <a:lstStyle/>
          <a:p>
            <a:pPr marL="0" indent="0" algn="just" eaLnBrk="1" hangingPunct="1">
              <a:spcBef>
                <a:spcPct val="0"/>
              </a:spcBef>
              <a:spcAft>
                <a:spcPct val="20000"/>
              </a:spcAft>
              <a:buFontTx/>
              <a:buNone/>
            </a:pPr>
            <a:endParaRPr lang="en-US" altLang="zh-TW" sz="4000" dirty="0">
              <a:solidFill>
                <a:schemeClr val="bg1"/>
              </a:solidFill>
              <a:ea typeface="華康粗黑體" panose="020B0709000000000000" pitchFamily="49" charset="-120"/>
            </a:endParaRPr>
          </a:p>
          <a:p>
            <a:pPr marL="0" indent="0" algn="just" eaLnBrk="1" hangingPunct="1">
              <a:spcBef>
                <a:spcPct val="0"/>
              </a:spcBef>
              <a:spcAft>
                <a:spcPct val="20000"/>
              </a:spcAft>
              <a:buFontTx/>
              <a:buNone/>
            </a:pPr>
            <a:r>
              <a:rPr lang="zh-TW" altLang="en-US" sz="4000" dirty="0">
                <a:solidFill>
                  <a:schemeClr val="bg1"/>
                </a:solidFill>
                <a:ea typeface="華康粗黑體" panose="020B0709000000000000" pitchFamily="49" charset="-120"/>
              </a:rPr>
              <a:t>這些事以後，阿黎瑪特雅人若瑟──他因怕猶太人，暗中作了耶穌的門徒──來求比拉多，為領取耶穌的遺體；比拉多允許了。</a:t>
            </a:r>
          </a:p>
          <a:p>
            <a:pPr marL="0" indent="0" algn="just" eaLnBrk="1" hangingPunct="1">
              <a:spcBef>
                <a:spcPct val="0"/>
              </a:spcBef>
              <a:spcAft>
                <a:spcPct val="20000"/>
              </a:spcAft>
              <a:buFontTx/>
              <a:buNone/>
            </a:pPr>
            <a:r>
              <a:rPr lang="zh-TW" altLang="en-US" sz="4000" dirty="0">
                <a:solidFill>
                  <a:schemeClr val="bg1"/>
                </a:solidFill>
                <a:ea typeface="華康粗黑體" panose="020B0709000000000000" pitchFamily="49" charset="-120"/>
              </a:rPr>
              <a:t>於是，他來把耶穌的遺體領去了。那以前夜間來見耶穌的尼苛德摩，也來了，帶著沒藥及沉香調和的香料，約有一百斤。</a:t>
            </a:r>
          </a:p>
          <a:p>
            <a:pPr marL="0" indent="0" algn="just" eaLnBrk="1" hangingPunct="1">
              <a:spcBef>
                <a:spcPct val="10000"/>
              </a:spcBef>
              <a:buFontTx/>
              <a:buNone/>
            </a:pPr>
            <a:endParaRPr lang="zh-TW" altLang="en-US" sz="4000" dirty="0">
              <a:solidFill>
                <a:schemeClr val="bg1"/>
              </a:solidFill>
              <a:ea typeface="華康粗黑體" panose="020B0709000000000000" pitchFamily="49" charset="-120"/>
            </a:endParaRPr>
          </a:p>
        </p:txBody>
      </p:sp>
      <p:sp>
        <p:nvSpPr>
          <p:cNvPr id="41987" name="Text Box 3">
            <a:extLst>
              <a:ext uri="{FF2B5EF4-FFF2-40B4-BE49-F238E27FC236}">
                <a16:creationId xmlns:a16="http://schemas.microsoft.com/office/drawing/2014/main" id="{765CD45B-CF33-4618-8AD9-C3A74C502E21}"/>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1988" name="Text Box 4">
            <a:extLst>
              <a:ext uri="{FF2B5EF4-FFF2-40B4-BE49-F238E27FC236}">
                <a16:creationId xmlns:a16="http://schemas.microsoft.com/office/drawing/2014/main" id="{7A61A6E3-19F7-4781-8229-38DB99C68535}"/>
              </a:ext>
            </a:extLst>
          </p:cNvPr>
          <p:cNvSpPr txBox="1">
            <a:spLocks noChangeArrowheads="1"/>
          </p:cNvSpPr>
          <p:nvPr/>
        </p:nvSpPr>
        <p:spPr bwMode="auto">
          <a:xfrm>
            <a:off x="7965132" y="6094412"/>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zh-TW" sz="2000" b="1" i="0" u="none" strike="noStrike" kern="1200" cap="none" spc="0" normalizeH="0" baseline="0" noProof="0" dirty="0">
                <a:ln>
                  <a:noFill/>
                </a:ln>
                <a:solidFill>
                  <a:srgbClr val="FFFFFF"/>
                </a:solidFill>
                <a:effectLst/>
                <a:uLnTx/>
                <a:uFillTx/>
                <a:latin typeface="Times New Roman" panose="02020603050405020304" pitchFamily="18" charset="0"/>
                <a:ea typeface="華康粗黑體" panose="020B0709000000000000" pitchFamily="49" charset="-120"/>
                <a:cs typeface="+mn-cs"/>
              </a:rPr>
              <a:t>20/21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DB8814C-D6AD-429F-BAA4-BDCC894D08C1}"/>
              </a:ext>
            </a:extLst>
          </p:cNvPr>
          <p:cNvSpPr>
            <a:spLocks noGrp="1" noChangeArrowheads="1"/>
          </p:cNvSpPr>
          <p:nvPr>
            <p:ph type="body" idx="1"/>
          </p:nvPr>
        </p:nvSpPr>
        <p:spPr>
          <a:xfrm>
            <a:off x="0" y="0"/>
            <a:ext cx="9144000" cy="6858000"/>
          </a:xfrm>
          <a:noFill/>
        </p:spPr>
        <p:txBody>
          <a:bodyPr/>
          <a:lstStyle/>
          <a:p>
            <a:pPr marL="0" indent="0" algn="just" eaLnBrk="1">
              <a:spcBef>
                <a:spcPct val="0"/>
              </a:spcBef>
              <a:spcAft>
                <a:spcPct val="20000"/>
              </a:spcAft>
              <a:buFontTx/>
              <a:buNone/>
            </a:pPr>
            <a:endParaRPr lang="en-US" altLang="zh-TW" sz="4000" dirty="0">
              <a:solidFill>
                <a:schemeClr val="bg1"/>
              </a:solidFill>
              <a:ea typeface="華康粗黑體" panose="020B0709000000000000" pitchFamily="49" charset="-120"/>
            </a:endParaRPr>
          </a:p>
          <a:p>
            <a:pPr marL="0" indent="0" algn="just" eaLnBrk="1">
              <a:spcBef>
                <a:spcPct val="0"/>
              </a:spcBef>
              <a:spcAft>
                <a:spcPct val="20000"/>
              </a:spcAft>
              <a:buFontTx/>
              <a:buNone/>
            </a:pPr>
            <a:r>
              <a:rPr lang="zh-TW" altLang="en-US" sz="4000" dirty="0">
                <a:solidFill>
                  <a:schemeClr val="bg1"/>
                </a:solidFill>
                <a:ea typeface="華康粗黑體" panose="020B0709000000000000" pitchFamily="49" charset="-120"/>
              </a:rPr>
              <a:t>他們取下了耶穌的遺體，照猶太人埋葬的習俗，用殮布和香料把他裹好。</a:t>
            </a:r>
          </a:p>
          <a:p>
            <a:pPr marL="0" indent="0" algn="just" eaLnBrk="1">
              <a:spcBef>
                <a:spcPct val="0"/>
              </a:spcBef>
              <a:spcAft>
                <a:spcPct val="20000"/>
              </a:spcAft>
              <a:buFontTx/>
              <a:buNone/>
            </a:pPr>
            <a:r>
              <a:rPr lang="zh-TW" altLang="en-US" sz="4000" dirty="0">
                <a:solidFill>
                  <a:schemeClr val="bg1"/>
                </a:solidFill>
                <a:ea typeface="華康粗黑體" panose="020B0709000000000000" pitchFamily="49" charset="-120"/>
              </a:rPr>
              <a:t>在耶穌被釘在十字架上的地方，有一個園子，在那園子裡，有一座新墳墓，裡面還沒有安葬過人。只因是猶太人的預備日，墳墓又近，就在那裡安葬了耶穌。</a:t>
            </a:r>
            <a:endParaRPr lang="en-US" altLang="zh-TW" sz="4000" dirty="0">
              <a:solidFill>
                <a:schemeClr val="bg1"/>
              </a:solidFill>
              <a:ea typeface="華康粗黑體" panose="020B0709000000000000" pitchFamily="49" charset="-120"/>
            </a:endParaRPr>
          </a:p>
          <a:p>
            <a:pPr marL="0" indent="0" algn="just" eaLnBrk="1">
              <a:spcBef>
                <a:spcPct val="0"/>
              </a:spcBef>
              <a:spcAft>
                <a:spcPct val="20000"/>
              </a:spcAft>
              <a:buFontTx/>
              <a:buNone/>
            </a:pPr>
            <a:r>
              <a:rPr lang="en-US" altLang="zh-TW" sz="2800" dirty="0">
                <a:solidFill>
                  <a:schemeClr val="bg1"/>
                </a:solidFill>
                <a:ea typeface="華康粗黑體" panose="020B0709000000000000" pitchFamily="49" charset="-120"/>
              </a:rPr>
              <a:t>  ——</a:t>
            </a:r>
            <a:r>
              <a:rPr lang="zh-TW" altLang="en-US" sz="2800" dirty="0">
                <a:solidFill>
                  <a:schemeClr val="bg1"/>
                </a:solidFill>
                <a:ea typeface="華康粗黑體" panose="020B0709000000000000" pitchFamily="49" charset="-120"/>
              </a:rPr>
              <a:t>上主的話</a:t>
            </a:r>
            <a:endParaRPr lang="en-US" altLang="zh-TW" sz="2800" dirty="0">
              <a:solidFill>
                <a:schemeClr val="bg1"/>
              </a:solidFill>
              <a:ea typeface="華康粗黑體" panose="020B0709000000000000" pitchFamily="49" charset="-120"/>
            </a:endParaRPr>
          </a:p>
          <a:p>
            <a:pPr marL="0" indent="0" algn="just" eaLnBrk="1">
              <a:spcBef>
                <a:spcPct val="0"/>
              </a:spcBef>
              <a:spcAft>
                <a:spcPct val="20000"/>
              </a:spcAft>
              <a:buFontTx/>
              <a:buNone/>
            </a:pPr>
            <a:r>
              <a:rPr lang="en-US" altLang="zh-TW" sz="2800" dirty="0">
                <a:solidFill>
                  <a:schemeClr val="bg1"/>
                </a:solidFill>
                <a:ea typeface="華康粗黑體" panose="020B0709000000000000" pitchFamily="49" charset="-120"/>
              </a:rPr>
              <a:t>      ——</a:t>
            </a:r>
            <a:r>
              <a:rPr lang="zh-TW" altLang="en-US" sz="2800" dirty="0">
                <a:solidFill>
                  <a:schemeClr val="bg1"/>
                </a:solidFill>
                <a:ea typeface="華康粗黑體" panose="020B0709000000000000" pitchFamily="49" charset="-120"/>
              </a:rPr>
              <a:t>基督</a:t>
            </a:r>
            <a:r>
              <a:rPr lang="en-US" altLang="zh-TW" sz="2800" dirty="0">
                <a:solidFill>
                  <a:schemeClr val="bg1"/>
                </a:solidFill>
                <a:ea typeface="華康粗黑體" panose="020B0709000000000000" pitchFamily="49" charset="-120"/>
              </a:rPr>
              <a:t>,</a:t>
            </a:r>
            <a:r>
              <a:rPr lang="zh-TW" altLang="en-US" sz="2800" dirty="0">
                <a:solidFill>
                  <a:schemeClr val="bg1"/>
                </a:solidFill>
                <a:ea typeface="華康粗黑體" panose="020B0709000000000000" pitchFamily="49" charset="-120"/>
              </a:rPr>
              <a:t>我們讚美你</a:t>
            </a:r>
          </a:p>
          <a:p>
            <a:pPr marL="0" indent="0" algn="just" eaLnBrk="1">
              <a:spcBef>
                <a:spcPct val="10000"/>
              </a:spcBef>
              <a:buFontTx/>
              <a:buNone/>
            </a:pPr>
            <a:endParaRPr lang="zh-TW" altLang="en-US" sz="4000" dirty="0">
              <a:solidFill>
                <a:schemeClr val="bg1"/>
              </a:solidFill>
              <a:ea typeface="華康粗黑體" panose="020B0709000000000000" pitchFamily="49" charset="-120"/>
            </a:endParaRPr>
          </a:p>
        </p:txBody>
      </p:sp>
      <p:sp>
        <p:nvSpPr>
          <p:cNvPr id="43011" name="Text Box 3">
            <a:extLst>
              <a:ext uri="{FF2B5EF4-FFF2-40B4-BE49-F238E27FC236}">
                <a16:creationId xmlns:a16="http://schemas.microsoft.com/office/drawing/2014/main" id="{AE390B99-388A-45A1-92D4-AA0B08B3D310}"/>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3012" name="Text Box 4">
            <a:extLst>
              <a:ext uri="{FF2B5EF4-FFF2-40B4-BE49-F238E27FC236}">
                <a16:creationId xmlns:a16="http://schemas.microsoft.com/office/drawing/2014/main" id="{EDEA0701-2893-4879-B39A-726C91A4E1C2}"/>
              </a:ext>
            </a:extLst>
          </p:cNvPr>
          <p:cNvSpPr txBox="1">
            <a:spLocks noChangeArrowheads="1"/>
          </p:cNvSpPr>
          <p:nvPr/>
        </p:nvSpPr>
        <p:spPr bwMode="auto">
          <a:xfrm>
            <a:off x="8135937" y="6194425"/>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en-US" altLang="zh-TW" sz="2000" b="1" dirty="0">
                <a:solidFill>
                  <a:srgbClr val="FFFFFF"/>
                </a:solidFill>
                <a:latin typeface="Times New Roman" panose="02020603050405020304" pitchFamily="18" charset="0"/>
                <a:ea typeface="華康粗黑體" panose="020B0709000000000000" pitchFamily="49" charset="-120"/>
              </a:rPr>
              <a:t>21/21</a:t>
            </a:r>
            <a:endParaRPr kumimoji="1" lang="en-US" altLang="zh-TW" sz="2000" b="1" i="0" u="none" strike="noStrike" kern="1200" cap="none" spc="0" normalizeH="0" baseline="0" noProof="0" dirty="0">
              <a:ln>
                <a:noFill/>
              </a:ln>
              <a:solidFill>
                <a:srgbClr val="FFFFFF"/>
              </a:solidFill>
              <a:effectLst/>
              <a:uLnTx/>
              <a:uFillTx/>
              <a:latin typeface="Times New Roman" panose="02020603050405020304" pitchFamily="18" charset="0"/>
              <a:ea typeface="華康粗黑體" panose="020B0709000000000000" pitchFamily="49" charset="-120"/>
              <a:cs typeface="+mn-cs"/>
            </a:endParaRPr>
          </a:p>
        </p:txBody>
      </p:sp>
    </p:spTree>
  </p:cSld>
  <p:clrMapOvr>
    <a:masterClrMapping/>
  </p:clrMapOvr>
  <p:transition>
    <p:sndAc>
      <p:end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B2760F5-D6B9-4E42-B55E-3DF2DB5F3AD8}"/>
              </a:ext>
            </a:extLst>
          </p:cNvPr>
          <p:cNvSpPr>
            <a:spLocks noGrp="1" noChangeArrowheads="1"/>
          </p:cNvSpPr>
          <p:nvPr>
            <p:ph type="body" idx="1"/>
          </p:nvPr>
        </p:nvSpPr>
        <p:spPr>
          <a:xfrm>
            <a:off x="0" y="188640"/>
            <a:ext cx="9144000" cy="6740798"/>
          </a:xfrm>
          <a:noFill/>
        </p:spPr>
        <p:txBody>
          <a:bodyPr/>
          <a:lstStyle/>
          <a:p>
            <a:pPr marL="0" indent="0" algn="just" eaLnBrk="1">
              <a:lnSpc>
                <a:spcPts val="4800"/>
              </a:lnSpc>
              <a:spcBef>
                <a:spcPct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rPr>
              <a:t>他在上主前，生長如嫩芽，又像出自乾地中的根苗；他沒有俊美，也沒有華麗，可使我們瞻仰；他沒有儀容，可使我們戀慕。</a:t>
            </a:r>
            <a:r>
              <a:rPr lang="zh-TW" altLang="en-US" sz="4000" dirty="0">
                <a:solidFill>
                  <a:srgbClr val="FFFF00"/>
                </a:solidFill>
                <a:latin typeface="華康儷中黑" panose="020B0509000000000000" pitchFamily="49" charset="-120"/>
                <a:ea typeface="華康儷中黑" panose="020B0509000000000000" pitchFamily="49" charset="-120"/>
              </a:rPr>
              <a:t>他受盡了侮辱，被人遺棄；他真是個苦命人，熟悉病苦；</a:t>
            </a:r>
            <a:r>
              <a:rPr lang="zh-TW" altLang="en-US" sz="4000" dirty="0">
                <a:solidFill>
                  <a:schemeClr val="bg1"/>
                </a:solidFill>
                <a:latin typeface="華康儷中黑" panose="020B0509000000000000" pitchFamily="49" charset="-120"/>
                <a:ea typeface="華康儷中黑" panose="020B0509000000000000" pitchFamily="49" charset="-120"/>
              </a:rPr>
              <a:t>他好像一個人們掩面不顧的人；他受盡了侮辱，因而我們也視他如無物。</a:t>
            </a:r>
          </a:p>
          <a:p>
            <a:pPr marL="0" indent="0" algn="just" eaLnBrk="1">
              <a:lnSpc>
                <a:spcPts val="4800"/>
              </a:lnSpc>
              <a:spcBef>
                <a:spcPct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rPr>
              <a:t>然而，</a:t>
            </a:r>
            <a:r>
              <a:rPr lang="zh-TW" altLang="en-US" sz="4000" dirty="0">
                <a:solidFill>
                  <a:srgbClr val="FFFF00"/>
                </a:solidFill>
                <a:latin typeface="華康儷中黑" panose="020B0509000000000000" pitchFamily="49" charset="-120"/>
                <a:ea typeface="華康儷中黑" panose="020B0509000000000000" pitchFamily="49" charset="-120"/>
              </a:rPr>
              <a:t>他所背負的，是我們的疾苦；擔負的，是我們的疼痛</a:t>
            </a:r>
            <a:r>
              <a:rPr lang="zh-TW" altLang="en-US" sz="4000" dirty="0">
                <a:solidFill>
                  <a:schemeClr val="bg1"/>
                </a:solidFill>
                <a:latin typeface="華康儷中黑" panose="020B0509000000000000" pitchFamily="49" charset="-120"/>
                <a:ea typeface="華康儷中黑" panose="020B0509000000000000" pitchFamily="49" charset="-120"/>
              </a:rPr>
              <a:t>；我們還以為他受了懲罰</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為天主所擊傷，和受貶抑的人。</a:t>
            </a:r>
          </a:p>
        </p:txBody>
      </p:sp>
      <p:sp>
        <p:nvSpPr>
          <p:cNvPr id="10243" name="Text Box 3">
            <a:extLst>
              <a:ext uri="{FF2B5EF4-FFF2-40B4-BE49-F238E27FC236}">
                <a16:creationId xmlns:a16="http://schemas.microsoft.com/office/drawing/2014/main" id="{36862D70-DDA9-48AD-9C4E-13E358C011C6}"/>
              </a:ext>
            </a:extLst>
          </p:cNvPr>
          <p:cNvSpPr txBox="1">
            <a:spLocks noChangeArrowheads="1"/>
          </p:cNvSpPr>
          <p:nvPr/>
        </p:nvSpPr>
        <p:spPr bwMode="auto">
          <a:xfrm>
            <a:off x="8658225" y="6491288"/>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rPr>
              <a:t>2/5</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118766E5-C124-4401-9953-37B3C3CCDFC8}"/>
              </a:ext>
            </a:extLst>
          </p:cNvPr>
          <p:cNvSpPr>
            <a:spLocks noGrp="1" noChangeArrowheads="1"/>
          </p:cNvSpPr>
          <p:nvPr>
            <p:ph type="body" idx="1"/>
          </p:nvPr>
        </p:nvSpPr>
        <p:spPr>
          <a:xfrm>
            <a:off x="0" y="260648"/>
            <a:ext cx="9144000" cy="6597352"/>
          </a:xfrm>
        </p:spPr>
        <p:txBody>
          <a:bodyPr/>
          <a:lstStyle/>
          <a:p>
            <a:pPr algn="ctr" eaLnBrk="1" hangingPunct="1">
              <a:buFontTx/>
              <a:buNone/>
              <a:defRPr/>
            </a:pPr>
            <a:r>
              <a:rPr lang="zh-TW" altLang="en-US" sz="4000" dirty="0">
                <a:solidFill>
                  <a:srgbClr val="FFFF00"/>
                </a:solidFill>
                <a:ea typeface="華康儷中黑" pitchFamily="49" charset="-120"/>
              </a:rPr>
              <a:t>救主受難紀念</a:t>
            </a:r>
            <a:endParaRPr lang="zh-TW" altLang="en-US" sz="2400" dirty="0">
              <a:solidFill>
                <a:schemeClr val="bg1"/>
              </a:solidFill>
              <a:ea typeface="華康儷中黑" pitchFamily="49" charset="-120"/>
            </a:endParaRPr>
          </a:p>
          <a:p>
            <a:pPr algn="ctr" eaLnBrk="1" hangingPunct="1">
              <a:spcBef>
                <a:spcPts val="1200"/>
              </a:spcBef>
              <a:buFontTx/>
              <a:buNone/>
              <a:defRPr/>
            </a:pPr>
            <a:r>
              <a:rPr lang="en-US" altLang="zh-HK" dirty="0">
                <a:solidFill>
                  <a:schemeClr val="bg1"/>
                </a:solidFill>
                <a:ea typeface="華康儷中黑" pitchFamily="49" charset="-120"/>
              </a:rPr>
              <a:t>2022</a:t>
            </a:r>
            <a:r>
              <a:rPr lang="zh-HK" altLang="en-US" dirty="0">
                <a:solidFill>
                  <a:schemeClr val="bg1"/>
                </a:solidFill>
                <a:ea typeface="華康儷中黑" pitchFamily="49" charset="-120"/>
              </a:rPr>
              <a:t>年</a:t>
            </a:r>
            <a:r>
              <a:rPr lang="en-US" altLang="zh-HK" dirty="0">
                <a:solidFill>
                  <a:schemeClr val="bg1"/>
                </a:solidFill>
                <a:ea typeface="華康儷中黑" pitchFamily="49" charset="-120"/>
              </a:rPr>
              <a:t>4</a:t>
            </a:r>
            <a:r>
              <a:rPr lang="zh-HK" altLang="en-US" dirty="0">
                <a:solidFill>
                  <a:schemeClr val="bg1"/>
                </a:solidFill>
                <a:ea typeface="華康儷中黑" pitchFamily="49" charset="-120"/>
              </a:rPr>
              <a:t>月</a:t>
            </a:r>
            <a:r>
              <a:rPr lang="en-US" altLang="zh-HK" dirty="0">
                <a:solidFill>
                  <a:schemeClr val="bg1"/>
                </a:solidFill>
                <a:ea typeface="華康儷中黑" pitchFamily="49" charset="-120"/>
              </a:rPr>
              <a:t>15</a:t>
            </a:r>
            <a:r>
              <a:rPr lang="zh-HK" altLang="en-US" dirty="0">
                <a:solidFill>
                  <a:schemeClr val="bg1"/>
                </a:solidFill>
                <a:ea typeface="華康儷中黑" pitchFamily="49" charset="-120"/>
              </a:rPr>
              <a:t>日</a:t>
            </a:r>
          </a:p>
          <a:p>
            <a:pPr algn="ctr" eaLnBrk="1" hangingPunct="1">
              <a:spcBef>
                <a:spcPts val="1200"/>
              </a:spcBef>
              <a:buFontTx/>
              <a:buNone/>
              <a:defRPr/>
            </a:pPr>
            <a:endParaRPr lang="zh-TW" altLang="en-US" sz="2000" dirty="0">
              <a:solidFill>
                <a:schemeClr val="bg1"/>
              </a:solidFill>
              <a:ea typeface="華康儷中黑" pitchFamily="49" charset="-120"/>
            </a:endParaRPr>
          </a:p>
          <a:p>
            <a:pPr algn="ctr" eaLnBrk="1" hangingPunct="1">
              <a:spcBef>
                <a:spcPts val="0"/>
              </a:spcBef>
              <a:buFontTx/>
              <a:buNone/>
              <a:defRPr/>
            </a:pPr>
            <a:r>
              <a:rPr lang="zh-TW" altLang="en-US" sz="5400" dirty="0">
                <a:solidFill>
                  <a:srgbClr val="FFFF00"/>
                </a:solidFill>
                <a:ea typeface="華康儷中黑" pitchFamily="49" charset="-120"/>
              </a:rPr>
              <a:t>受難禮儀</a:t>
            </a:r>
            <a:endParaRPr lang="zh-TW" altLang="en-US" sz="5400" dirty="0">
              <a:solidFill>
                <a:schemeClr val="bg1"/>
              </a:solidFill>
              <a:ea typeface="華康儷中黑" pitchFamily="49" charset="-120"/>
            </a:endParaRPr>
          </a:p>
          <a:p>
            <a:pPr algn="ctr" eaLnBrk="1" hangingPunct="1">
              <a:spcAft>
                <a:spcPct val="25000"/>
              </a:spcAft>
              <a:buFontTx/>
              <a:buNone/>
              <a:defRPr/>
            </a:pPr>
            <a:r>
              <a:rPr lang="zh-TW" altLang="en-US" sz="4000" dirty="0">
                <a:solidFill>
                  <a:schemeClr val="bg1"/>
                </a:solidFill>
                <a:ea typeface="華康儷中黑" pitchFamily="49" charset="-120"/>
              </a:rPr>
              <a:t>主 題</a:t>
            </a:r>
          </a:p>
          <a:p>
            <a:pPr marL="0" indent="0" algn="ctr" eaLnBrk="1" hangingPunct="1">
              <a:spcBef>
                <a:spcPts val="1200"/>
              </a:spcBef>
              <a:spcAft>
                <a:spcPts val="0"/>
              </a:spcAft>
              <a:buFontTx/>
              <a:buNone/>
              <a:defRPr/>
            </a:pPr>
            <a:r>
              <a:rPr lang="zh-TW" altLang="en-US" sz="6000" dirty="0">
                <a:solidFill>
                  <a:srgbClr val="FFFF00"/>
                </a:solidFill>
                <a:ea typeface="華康儷中黑" panose="020B0509000000000000" pitchFamily="49" charset="-120"/>
              </a:rPr>
              <a:t>除了凱撒</a:t>
            </a:r>
            <a:r>
              <a:rPr lang="zh-TW" altLang="en-US" sz="2800" dirty="0">
                <a:solidFill>
                  <a:srgbClr val="FFFF00"/>
                </a:solidFill>
                <a:ea typeface="華康儷中黑" panose="020B0509000000000000" pitchFamily="49" charset="-120"/>
              </a:rPr>
              <a:t> </a:t>
            </a:r>
            <a:r>
              <a:rPr lang="zh-TW" altLang="en-US" sz="6000" dirty="0">
                <a:solidFill>
                  <a:srgbClr val="FFFF00"/>
                </a:solidFill>
                <a:ea typeface="華康儷中黑" panose="020B0509000000000000" pitchFamily="49" charset="-120"/>
              </a:rPr>
              <a:t>我們沒有君王</a:t>
            </a:r>
            <a:endParaRPr lang="en-US" altLang="zh-TW" sz="6000" spc="1500" dirty="0">
              <a:solidFill>
                <a:schemeClr val="bg1"/>
              </a:solidFill>
              <a:ea typeface="華康儷中黑" pitchFamily="49" charset="-120"/>
            </a:endParaRPr>
          </a:p>
          <a:p>
            <a:pPr marL="0" indent="0" algn="ctr" eaLnBrk="1" hangingPunct="1">
              <a:spcBef>
                <a:spcPts val="0"/>
              </a:spcBef>
              <a:spcAft>
                <a:spcPts val="0"/>
              </a:spcAft>
              <a:buFontTx/>
              <a:buNone/>
              <a:defRPr/>
            </a:pPr>
            <a:endParaRPr lang="en-US" altLang="zh-TW" sz="5400" spc="1500" dirty="0">
              <a:solidFill>
                <a:schemeClr val="bg1"/>
              </a:solidFill>
              <a:ea typeface="華康儷中黑" pitchFamily="49" charset="-120"/>
            </a:endParaRPr>
          </a:p>
        </p:txBody>
      </p:sp>
    </p:spTree>
  </p:cSld>
  <p:clrMapOvr>
    <a:masterClrMapping/>
  </p:clrMapOvr>
  <p:transition>
    <p:sndAc>
      <p:end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118766E5-C124-4401-9953-37B3C3CCDFC8}"/>
              </a:ext>
            </a:extLst>
          </p:cNvPr>
          <p:cNvSpPr>
            <a:spLocks noGrp="1" noChangeArrowheads="1"/>
          </p:cNvSpPr>
          <p:nvPr>
            <p:ph type="body" idx="1"/>
          </p:nvPr>
        </p:nvSpPr>
        <p:spPr>
          <a:xfrm>
            <a:off x="0" y="188640"/>
            <a:ext cx="9144000" cy="6408712"/>
          </a:xfrm>
        </p:spPr>
        <p:txBody>
          <a:bodyPr/>
          <a:lstStyle/>
          <a:p>
            <a:pPr marL="432000" indent="-432000" eaLnBrk="1" hangingPunct="1">
              <a:spcAft>
                <a:spcPts val="1200"/>
              </a:spcAft>
              <a:buNone/>
              <a:defRPr/>
            </a:pPr>
            <a:r>
              <a:rPr lang="zh-TW" altLang="en-US" sz="4000" dirty="0">
                <a:solidFill>
                  <a:schemeClr val="bg1"/>
                </a:solidFill>
                <a:latin typeface="華康儷中黑" panose="020B0509000000000000" pitchFamily="49" charset="-120"/>
                <a:ea typeface="華康儷中黑" panose="020B0509000000000000" pitchFamily="49" charset="-120"/>
              </a:rPr>
              <a:t>他受盡了侮辱</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rPr>
              <a:t>被人遺棄</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他真是個苦命人</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熟悉病苦</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他好像一個人們掩面不顧的人</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因而我們也</a:t>
            </a:r>
            <a:r>
              <a:rPr lang="zh-TW" altLang="en-US" sz="4000" dirty="0">
                <a:solidFill>
                  <a:srgbClr val="FFFF00"/>
                </a:solidFill>
                <a:latin typeface="華康儷中黑" panose="020B0509000000000000" pitchFamily="49" charset="-120"/>
                <a:ea typeface="華康儷中黑" panose="020B0509000000000000" pitchFamily="49" charset="-120"/>
              </a:rPr>
              <a:t>視他如無物</a:t>
            </a:r>
            <a:r>
              <a:rPr lang="en-US" altLang="zh-TW" sz="4000" dirty="0">
                <a:solidFill>
                  <a:schemeClr val="bg1"/>
                </a:solidFill>
                <a:latin typeface="華康儷中黑" panose="020B0509000000000000" pitchFamily="49" charset="-120"/>
                <a:ea typeface="華康儷中黑" panose="020B0509000000000000" pitchFamily="49" charset="-120"/>
              </a:rPr>
              <a:t>.</a:t>
            </a:r>
          </a:p>
          <a:p>
            <a:pPr marL="432000" indent="-432000" eaLnBrk="1" hangingPunct="1">
              <a:spcAft>
                <a:spcPts val="1200"/>
              </a:spcAft>
              <a:buNone/>
              <a:defRPr/>
            </a:pPr>
            <a:r>
              <a:rPr lang="zh-TW" altLang="en-US" sz="4000" dirty="0">
                <a:solidFill>
                  <a:schemeClr val="bg1"/>
                </a:solidFill>
                <a:latin typeface="華康粗黑體" panose="020B0709000000000000" pitchFamily="49" charset="-120"/>
                <a:ea typeface="華康粗黑體" panose="020B0709000000000000" pitchFamily="49" charset="-120"/>
              </a:rPr>
              <a:t>一位</a:t>
            </a:r>
            <a:r>
              <a:rPr lang="zh-TW" altLang="en-US" sz="4000" dirty="0">
                <a:solidFill>
                  <a:srgbClr val="00FF00"/>
                </a:solidFill>
                <a:latin typeface="華康粗黑體" panose="020B0709000000000000" pitchFamily="49" charset="-120"/>
                <a:ea typeface="華康粗黑體" panose="020B0709000000000000" pitchFamily="49" charset="-120"/>
              </a:rPr>
              <a:t>在各方面與我們相似</a:t>
            </a:r>
            <a:r>
              <a:rPr lang="en-US" altLang="zh-TW" sz="4000" dirty="0">
                <a:solidFill>
                  <a:schemeClr val="bg1"/>
                </a:solidFill>
                <a:latin typeface="華康粗黑體" panose="020B0709000000000000" pitchFamily="49" charset="-120"/>
                <a:ea typeface="華康粗黑體" panose="020B0709000000000000" pitchFamily="49" charset="-120"/>
              </a:rPr>
              <a:t>,</a:t>
            </a:r>
            <a:r>
              <a:rPr lang="zh-TW" altLang="en-US" sz="4000" dirty="0">
                <a:solidFill>
                  <a:schemeClr val="bg1"/>
                </a:solidFill>
                <a:latin typeface="華康粗黑體" panose="020B0709000000000000" pitchFamily="49" charset="-120"/>
                <a:ea typeface="華康粗黑體" panose="020B0709000000000000" pitchFamily="49" charset="-120"/>
              </a:rPr>
              <a:t>受過試探的</a:t>
            </a:r>
            <a:r>
              <a:rPr lang="en-US" altLang="zh-TW" sz="4000" dirty="0">
                <a:solidFill>
                  <a:schemeClr val="bg1"/>
                </a:solidFill>
                <a:latin typeface="華康粗黑體" panose="020B0709000000000000" pitchFamily="49" charset="-120"/>
                <a:ea typeface="華康粗黑體" panose="020B0709000000000000" pitchFamily="49" charset="-120"/>
              </a:rPr>
              <a:t>,</a:t>
            </a:r>
            <a:r>
              <a:rPr lang="zh-TW" altLang="en-US" sz="4000" dirty="0">
                <a:solidFill>
                  <a:srgbClr val="0000FF"/>
                </a:solidFill>
                <a:highlight>
                  <a:srgbClr val="FFCCFF"/>
                </a:highlight>
                <a:ea typeface="華康粗黑體" panose="020B0709000000000000" pitchFamily="49" charset="-120"/>
              </a:rPr>
              <a:t>只是沒有罪過</a:t>
            </a:r>
            <a:r>
              <a:rPr lang="en-US" altLang="zh-TW" sz="4000" dirty="0">
                <a:solidFill>
                  <a:schemeClr val="bg1"/>
                </a:solidFill>
                <a:ea typeface="華康粗黑體" panose="020B07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他雖然是天主子</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卻由所受的苦難</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rPr>
              <a:t>學習了</a:t>
            </a:r>
            <a:r>
              <a:rPr lang="zh-TW" altLang="en-US" sz="4000" dirty="0">
                <a:solidFill>
                  <a:srgbClr val="FFFF00"/>
                </a:solidFill>
                <a:latin typeface="華康儷中黑" panose="020B0509000000000000" pitchFamily="49" charset="-120"/>
                <a:ea typeface="華康儷中黑" panose="020B0509000000000000" pitchFamily="49" charset="-120"/>
              </a:rPr>
              <a:t>服從</a:t>
            </a:r>
            <a:r>
              <a:rPr lang="en-US" altLang="zh-TW" sz="4000" dirty="0">
                <a:solidFill>
                  <a:schemeClr val="bg1"/>
                </a:solidFill>
                <a:latin typeface="華康儷中黑" panose="020B0509000000000000" pitchFamily="49" charset="-120"/>
                <a:ea typeface="華康儷中黑" panose="020B0509000000000000" pitchFamily="49" charset="-120"/>
              </a:rPr>
              <a:t>.</a:t>
            </a:r>
          </a:p>
          <a:p>
            <a:pPr marL="432000" indent="-432000" eaLnBrk="1" hangingPunct="1">
              <a:spcAft>
                <a:spcPts val="1200"/>
              </a:spcAft>
              <a:buNone/>
              <a:defRPr/>
            </a:pPr>
            <a:r>
              <a:rPr lang="zh-TW" altLang="en-US" sz="3000" dirty="0">
                <a:solidFill>
                  <a:srgbClr val="0000FF"/>
                </a:solidFill>
                <a:highlight>
                  <a:srgbClr val="00FFFF"/>
                </a:highlight>
                <a:latin typeface="華康儷中黑" panose="020B0509000000000000" pitchFamily="49" charset="-120"/>
                <a:ea typeface="華康儷中黑" panose="020B0509000000000000" pitchFamily="49" charset="-120"/>
              </a:rPr>
              <a:t>梵二信仰</a:t>
            </a:r>
            <a:r>
              <a:rPr lang="en-US" altLang="zh-TW" sz="3000" dirty="0">
                <a:solidFill>
                  <a:srgbClr val="0000FF"/>
                </a:solidFill>
                <a:highlight>
                  <a:srgbClr val="00FFFF"/>
                </a:highlight>
                <a:latin typeface="華康儷中黑" panose="020B0509000000000000" pitchFamily="49" charset="-120"/>
                <a:ea typeface="華康儷中黑" panose="020B0509000000000000" pitchFamily="49" charset="-120"/>
              </a:rPr>
              <a:t>;</a:t>
            </a:r>
            <a:r>
              <a:rPr lang="zh-TW" altLang="en-US" sz="3000" dirty="0">
                <a:solidFill>
                  <a:srgbClr val="0000FF"/>
                </a:solidFill>
                <a:highlight>
                  <a:srgbClr val="00FFFF"/>
                </a:highlight>
                <a:latin typeface="華康儷中黑" panose="020B0509000000000000" pitchFamily="49" charset="-120"/>
                <a:ea typeface="華康儷中黑" panose="020B0509000000000000" pitchFamily="49" charset="-120"/>
              </a:rPr>
              <a:t>知識深廣</a:t>
            </a:r>
            <a:r>
              <a:rPr lang="en-US" altLang="zh-TW" sz="3000" dirty="0">
                <a:solidFill>
                  <a:srgbClr val="0000FF"/>
                </a:solidFill>
                <a:highlight>
                  <a:srgbClr val="00FFFF"/>
                </a:highlight>
                <a:latin typeface="華康儷中黑" panose="020B0509000000000000" pitchFamily="49" charset="-120"/>
                <a:ea typeface="華康儷中黑" panose="020B0509000000000000" pitchFamily="49" charset="-120"/>
              </a:rPr>
              <a:t>;</a:t>
            </a:r>
            <a:r>
              <a:rPr lang="zh-TW" altLang="en-US" sz="3000" dirty="0">
                <a:solidFill>
                  <a:srgbClr val="0000FF"/>
                </a:solidFill>
                <a:highlight>
                  <a:srgbClr val="00FFFF"/>
                </a:highlight>
                <a:latin typeface="華康儷中黑" panose="020B0509000000000000" pitchFamily="49" charset="-120"/>
                <a:ea typeface="華康儷中黑" panose="020B0509000000000000" pitchFamily="49" charset="-120"/>
              </a:rPr>
              <a:t>長久修養</a:t>
            </a:r>
            <a:r>
              <a:rPr lang="en-US" altLang="zh-TW" sz="3000" dirty="0">
                <a:solidFill>
                  <a:srgbClr val="0000FF"/>
                </a:solidFill>
                <a:highlight>
                  <a:srgbClr val="00FFFF"/>
                </a:highlight>
                <a:latin typeface="華康儷中黑" panose="020B0509000000000000" pitchFamily="49" charset="-120"/>
                <a:ea typeface="華康儷中黑" panose="020B0509000000000000" pitchFamily="49" charset="-120"/>
              </a:rPr>
              <a:t>;</a:t>
            </a:r>
            <a:r>
              <a:rPr lang="zh-TW" altLang="en-US" sz="3000" dirty="0">
                <a:solidFill>
                  <a:srgbClr val="0000FF"/>
                </a:solidFill>
                <a:highlight>
                  <a:srgbClr val="00FFFF"/>
                </a:highlight>
                <a:latin typeface="華康儷中黑" panose="020B0509000000000000" pitchFamily="49" charset="-120"/>
                <a:ea typeface="華康儷中黑" panose="020B0509000000000000" pitchFamily="49" charset="-120"/>
              </a:rPr>
              <a:t>經常警醒</a:t>
            </a:r>
            <a:r>
              <a:rPr lang="en-US" altLang="zh-TW" sz="3000" dirty="0">
                <a:solidFill>
                  <a:srgbClr val="0000FF"/>
                </a:solidFill>
                <a:highlight>
                  <a:srgbClr val="00FFFF"/>
                </a:highlight>
                <a:latin typeface="華康儷中黑" panose="020B0509000000000000" pitchFamily="49" charset="-120"/>
                <a:ea typeface="華康儷中黑" panose="020B0509000000000000" pitchFamily="49" charset="-120"/>
              </a:rPr>
              <a:t>;</a:t>
            </a:r>
            <a:r>
              <a:rPr lang="zh-TW" altLang="en-US" sz="3000" dirty="0">
                <a:solidFill>
                  <a:srgbClr val="0000FF"/>
                </a:solidFill>
                <a:highlight>
                  <a:srgbClr val="00FFFF"/>
                </a:highlight>
                <a:latin typeface="華康儷中黑" panose="020B0509000000000000" pitchFamily="49" charset="-120"/>
                <a:ea typeface="華康儷中黑" panose="020B0509000000000000" pitchFamily="49" charset="-120"/>
              </a:rPr>
              <a:t>身心靈健康</a:t>
            </a:r>
            <a:endParaRPr lang="en-US" altLang="zh-TW" sz="3000" dirty="0">
              <a:solidFill>
                <a:srgbClr val="0000FF"/>
              </a:solidFill>
              <a:highlight>
                <a:srgbClr val="00FFFF"/>
              </a:highlight>
              <a:latin typeface="華康儷中黑" panose="020B0509000000000000" pitchFamily="49" charset="-120"/>
              <a:ea typeface="華康儷中黑" panose="020B0509000000000000" pitchFamily="49" charset="-120"/>
            </a:endParaRPr>
          </a:p>
          <a:p>
            <a:pPr marL="432000" indent="-432000" eaLnBrk="1" hangingPunct="1">
              <a:spcAft>
                <a:spcPts val="1200"/>
              </a:spcAft>
              <a:buNone/>
              <a:defRPr/>
            </a:pPr>
            <a:r>
              <a:rPr lang="zh-TW" altLang="en-US" sz="6000" dirty="0">
                <a:solidFill>
                  <a:srgbClr val="FFFF00"/>
                </a:solidFill>
                <a:latin typeface="華康儷中黑" panose="020B0509000000000000" pitchFamily="49" charset="-120"/>
                <a:ea typeface="華康儷中黑" panose="020B0509000000000000" pitchFamily="49" charset="-120"/>
              </a:rPr>
              <a:t> 除了凱撒</a:t>
            </a:r>
            <a:r>
              <a:rPr lang="zh-TW" altLang="en-US" sz="2800" dirty="0">
                <a:solidFill>
                  <a:srgbClr val="FFFF00"/>
                </a:solidFill>
                <a:latin typeface="華康儷中黑" panose="020B0509000000000000" pitchFamily="49" charset="-120"/>
                <a:ea typeface="華康儷中黑" panose="020B0509000000000000" pitchFamily="49" charset="-120"/>
              </a:rPr>
              <a:t> </a:t>
            </a:r>
            <a:r>
              <a:rPr lang="zh-TW" altLang="en-US" sz="6000" dirty="0">
                <a:solidFill>
                  <a:srgbClr val="FFFF00"/>
                </a:solidFill>
                <a:latin typeface="華康儷中黑" panose="020B0509000000000000" pitchFamily="49" charset="-120"/>
                <a:ea typeface="華康儷中黑" panose="020B0509000000000000" pitchFamily="49" charset="-120"/>
              </a:rPr>
              <a:t>我們沒有君王</a:t>
            </a:r>
            <a:endParaRPr lang="en-US" altLang="zh-TW" sz="4000" dirty="0">
              <a:solidFill>
                <a:schemeClr val="bg1"/>
              </a:solidFill>
              <a:latin typeface="華康儷中黑" panose="020B0509000000000000" pitchFamily="49" charset="-120"/>
              <a:ea typeface="華康儷中黑" panose="020B0509000000000000" pitchFamily="49" charset="-120"/>
            </a:endParaRPr>
          </a:p>
        </p:txBody>
      </p:sp>
    </p:spTree>
    <p:extLst>
      <p:ext uri="{BB962C8B-B14F-4D97-AF65-F5344CB8AC3E}">
        <p14:creationId xmlns:p14="http://schemas.microsoft.com/office/powerpoint/2010/main" val="3969325313"/>
      </p:ext>
    </p:extLst>
  </p:cSld>
  <p:clrMapOvr>
    <a:masterClrMapping/>
  </p:clrMapOvr>
  <p:transition>
    <p:sndAc>
      <p:end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8312C4D-6516-4954-841F-2826F1A3B3E6}"/>
              </a:ext>
            </a:extLst>
          </p:cNvPr>
          <p:cNvSpPr>
            <a:spLocks noGrp="1"/>
          </p:cNvSpPr>
          <p:nvPr>
            <p:ph type="subTitle" idx="1"/>
          </p:nvPr>
        </p:nvSpPr>
        <p:spPr>
          <a:xfrm>
            <a:off x="-36512" y="260648"/>
            <a:ext cx="9180512" cy="6597352"/>
          </a:xfrm>
          <a:solidFill>
            <a:schemeClr val="bg1"/>
          </a:solidFill>
        </p:spPr>
        <p:txBody>
          <a:bodyPr/>
          <a:lstStyle/>
          <a:p>
            <a:r>
              <a:rPr lang="zh-TW" altLang="en-US" sz="3600" dirty="0">
                <a:solidFill>
                  <a:srgbClr val="FF0000"/>
                </a:solidFill>
                <a:ea typeface="華康儷中黑" panose="020B0509000000000000" pitchFamily="49" charset="-120"/>
              </a:rPr>
              <a:t>除了凱撒</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我們沒有君王</a:t>
            </a:r>
            <a:r>
              <a:rPr lang="en-US" altLang="zh-TW" sz="3600" dirty="0">
                <a:solidFill>
                  <a:srgbClr val="FF0000"/>
                </a:solidFill>
                <a:ea typeface="華康儷中黑" panose="020B0509000000000000" pitchFamily="49" charset="-120"/>
              </a:rPr>
              <a:t>:</a:t>
            </a:r>
            <a:r>
              <a:rPr lang="zh-TW" altLang="en-US" sz="3600" dirty="0">
                <a:ea typeface="華康儷中黑" panose="020B0509000000000000" pitchFamily="49" charset="-120"/>
              </a:rPr>
              <a:t>所以天主的選民</a:t>
            </a:r>
            <a:r>
              <a:rPr lang="en-US" altLang="zh-TW" sz="3600" dirty="0">
                <a:ea typeface="華康儷中黑" panose="020B0509000000000000" pitchFamily="49" charset="-120"/>
              </a:rPr>
              <a:t>,</a:t>
            </a:r>
            <a:r>
              <a:rPr lang="zh-TW" altLang="en-US" sz="3600" dirty="0">
                <a:ea typeface="華康儷中黑" panose="020B0509000000000000" pitchFamily="49" charset="-120"/>
              </a:rPr>
              <a:t>把真正的君王</a:t>
            </a:r>
            <a:r>
              <a:rPr lang="en-US" altLang="zh-TW" sz="3600" dirty="0">
                <a:ea typeface="華康儷中黑" panose="020B0509000000000000" pitchFamily="49" charset="-120"/>
              </a:rPr>
              <a:t>——</a:t>
            </a:r>
            <a:r>
              <a:rPr lang="zh-TW" altLang="en-US" sz="3600" dirty="0">
                <a:ea typeface="華康儷中黑" panose="020B0509000000000000" pitchFamily="49" charset="-120"/>
              </a:rPr>
              <a:t>天主的獨生子</a:t>
            </a:r>
            <a:r>
              <a:rPr lang="en-US" altLang="zh-TW" sz="3600" dirty="0">
                <a:ea typeface="華康儷中黑" panose="020B0509000000000000" pitchFamily="49" charset="-120"/>
              </a:rPr>
              <a:t>,</a:t>
            </a:r>
            <a:r>
              <a:rPr lang="zh-TW" altLang="en-US" sz="3600" dirty="0">
                <a:ea typeface="華康儷中黑" panose="020B0509000000000000" pitchFamily="49" charset="-120"/>
              </a:rPr>
              <a:t>萬王之王</a:t>
            </a:r>
            <a:r>
              <a:rPr lang="en-US" altLang="zh-TW" sz="3600" dirty="0">
                <a:ea typeface="華康儷中黑" panose="020B0509000000000000" pitchFamily="49" charset="-120"/>
              </a:rPr>
              <a:t>——</a:t>
            </a:r>
            <a:r>
              <a:rPr lang="zh-TW" altLang="en-US" sz="3600" dirty="0">
                <a:ea typeface="華康儷中黑" panose="020B0509000000000000" pitchFamily="49" charset="-120"/>
              </a:rPr>
              <a:t>釘死了</a:t>
            </a:r>
            <a:r>
              <a:rPr lang="en-US" altLang="zh-TW" sz="3600" dirty="0">
                <a:ea typeface="華康儷中黑" panose="020B0509000000000000" pitchFamily="49" charset="-120"/>
              </a:rPr>
              <a:t>,</a:t>
            </a:r>
            <a:r>
              <a:rPr lang="zh-TW" altLang="en-US" sz="3600" dirty="0">
                <a:ea typeface="華康儷中黑" panose="020B0509000000000000" pitchFamily="49" charset="-120"/>
              </a:rPr>
              <a:t>而且是死在十字架上</a:t>
            </a:r>
            <a:r>
              <a:rPr lang="en-US" altLang="zh-TW" sz="3600" dirty="0">
                <a:ea typeface="華康儷中黑" panose="020B0509000000000000" pitchFamily="49" charset="-120"/>
              </a:rPr>
              <a:t>.</a:t>
            </a:r>
          </a:p>
          <a:p>
            <a:r>
              <a:rPr lang="en-US" altLang="zh-TW" sz="3600" dirty="0">
                <a:solidFill>
                  <a:srgbClr val="FF0000"/>
                </a:solidFill>
                <a:highlight>
                  <a:srgbClr val="FFFF00"/>
                </a:highlight>
                <a:ea typeface="華康儷中黑" panose="020B0509000000000000" pitchFamily="49" charset="-120"/>
              </a:rPr>
              <a:t>We have no king but Caesar</a:t>
            </a:r>
            <a:r>
              <a:rPr lang="en-US" altLang="zh-TW" sz="3600" dirty="0">
                <a:ea typeface="華康儷中黑" panose="020B0509000000000000" pitchFamily="49" charset="-120"/>
              </a:rPr>
              <a:t>.  So, God’s chosen people took the real King, God’s only Son, </a:t>
            </a:r>
            <a:r>
              <a:rPr lang="en-US" altLang="zh-TW" sz="3600" dirty="0">
                <a:solidFill>
                  <a:srgbClr val="FF0000"/>
                </a:solidFill>
                <a:ea typeface="華康儷中黑" panose="020B0509000000000000" pitchFamily="49" charset="-120"/>
              </a:rPr>
              <a:t>the King of Kings</a:t>
            </a:r>
            <a:r>
              <a:rPr lang="en-US" altLang="zh-TW" sz="3600" dirty="0">
                <a:ea typeface="華康儷中黑" panose="020B0509000000000000" pitchFamily="49" charset="-120"/>
              </a:rPr>
              <a:t>, crucified </a:t>
            </a:r>
            <a:br>
              <a:rPr lang="en-US" altLang="zh-TW" sz="3600" dirty="0">
                <a:ea typeface="華康儷中黑" panose="020B0509000000000000" pitchFamily="49" charset="-120"/>
              </a:rPr>
            </a:br>
            <a:r>
              <a:rPr lang="en-US" altLang="zh-TW" sz="3600" dirty="0">
                <a:ea typeface="華康儷中黑" panose="020B0509000000000000" pitchFamily="49" charset="-120"/>
              </a:rPr>
              <a:t>and let Him die on the cross.</a:t>
            </a:r>
          </a:p>
        </p:txBody>
      </p:sp>
    </p:spTree>
    <p:extLst>
      <p:ext uri="{BB962C8B-B14F-4D97-AF65-F5344CB8AC3E}">
        <p14:creationId xmlns:p14="http://schemas.microsoft.com/office/powerpoint/2010/main" val="19585426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8312C4D-6516-4954-841F-2826F1A3B3E6}"/>
              </a:ext>
            </a:extLst>
          </p:cNvPr>
          <p:cNvSpPr>
            <a:spLocks noGrp="1"/>
          </p:cNvSpPr>
          <p:nvPr>
            <p:ph type="subTitle" idx="1"/>
          </p:nvPr>
        </p:nvSpPr>
        <p:spPr>
          <a:xfrm>
            <a:off x="-36512" y="260648"/>
            <a:ext cx="9180512" cy="6597352"/>
          </a:xfrm>
          <a:solidFill>
            <a:schemeClr val="bg1"/>
          </a:solidFill>
        </p:spPr>
        <p:txBody>
          <a:bodyPr/>
          <a:lstStyle/>
          <a:p>
            <a:r>
              <a:rPr lang="zh-TW" altLang="en-US" sz="3600" dirty="0">
                <a:solidFill>
                  <a:srgbClr val="FF0000"/>
                </a:solidFill>
                <a:ea typeface="華康儷中黑" panose="020B0509000000000000" pitchFamily="49" charset="-120"/>
              </a:rPr>
              <a:t>除了政治</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我們沒有君王</a:t>
            </a:r>
            <a:r>
              <a:rPr lang="en-US" altLang="zh-TW" sz="3600" dirty="0">
                <a:solidFill>
                  <a:srgbClr val="FF0000"/>
                </a:solidFill>
                <a:ea typeface="華康儷中黑" panose="020B0509000000000000" pitchFamily="49" charset="-120"/>
              </a:rPr>
              <a:t>:</a:t>
            </a:r>
            <a:r>
              <a:rPr lang="zh-TW" altLang="en-US" sz="3600" dirty="0">
                <a:ea typeface="華康儷中黑" panose="020B0509000000000000" pitchFamily="49" charset="-120"/>
              </a:rPr>
              <a:t>所以</a:t>
            </a:r>
            <a:r>
              <a:rPr lang="en-US" altLang="zh-TW" sz="3600" dirty="0">
                <a:ea typeface="華康儷中黑" panose="020B0509000000000000" pitchFamily="49" charset="-120"/>
              </a:rPr>
              <a:t>,</a:t>
            </a:r>
            <a:r>
              <a:rPr lang="zh-TW" altLang="en-US" sz="3600" dirty="0">
                <a:ea typeface="華康儷中黑" panose="020B0509000000000000" pitchFamily="49" charset="-120"/>
              </a:rPr>
              <a:t>為了所謂的「政治正確」</a:t>
            </a:r>
            <a:r>
              <a:rPr lang="en-US" altLang="zh-TW" sz="3600" dirty="0">
                <a:ea typeface="華康儷中黑" panose="020B0509000000000000" pitchFamily="49" charset="-120"/>
              </a:rPr>
              <a:t>,</a:t>
            </a:r>
            <a:r>
              <a:rPr lang="zh-TW" altLang="en-US" sz="3600" dirty="0">
                <a:ea typeface="華康儷中黑" panose="020B0509000000000000" pitchFamily="49" charset="-120"/>
              </a:rPr>
              <a:t>為了「顏色」的正統</a:t>
            </a:r>
            <a:r>
              <a:rPr lang="en-US" altLang="zh-TW" sz="3600" dirty="0">
                <a:ea typeface="華康儷中黑" panose="020B0509000000000000" pitchFamily="49" charset="-120"/>
              </a:rPr>
              <a:t>,</a:t>
            </a:r>
            <a:r>
              <a:rPr lang="zh-TW" altLang="en-US" sz="3600" dirty="0">
                <a:ea typeface="華康儷中黑" panose="020B0509000000000000" pitchFamily="49" charset="-120"/>
              </a:rPr>
              <a:t>親子可以反目</a:t>
            </a:r>
            <a:r>
              <a:rPr lang="en-US" altLang="zh-TW" sz="3600" dirty="0">
                <a:ea typeface="華康儷中黑" panose="020B0509000000000000" pitchFamily="49" charset="-120"/>
              </a:rPr>
              <a:t>,</a:t>
            </a:r>
            <a:r>
              <a:rPr lang="zh-TW" altLang="en-US" sz="3600" dirty="0">
                <a:ea typeface="華康儷中黑" panose="020B0509000000000000" pitchFamily="49" charset="-120"/>
              </a:rPr>
              <a:t>朋友可以</a:t>
            </a:r>
            <a:r>
              <a:rPr lang="en-US" altLang="zh-TW" sz="3600" dirty="0">
                <a:ea typeface="華康儷中黑" panose="020B0509000000000000" pitchFamily="49" charset="-120"/>
              </a:rPr>
              <a:t>unfriend;</a:t>
            </a:r>
            <a:r>
              <a:rPr lang="zh-TW" altLang="en-US" sz="3600" dirty="0">
                <a:ea typeface="華康儷中黑" panose="020B0509000000000000" pitchFamily="49" charset="-120"/>
              </a:rPr>
              <a:t>夫妻也可以拒絕同床</a:t>
            </a:r>
            <a:r>
              <a:rPr lang="en-US" altLang="zh-TW" sz="3600" dirty="0">
                <a:ea typeface="華康儷中黑" panose="020B0509000000000000" pitchFamily="49" charset="-120"/>
              </a:rPr>
              <a:t>,</a:t>
            </a:r>
            <a:r>
              <a:rPr lang="zh-TW" altLang="en-US" sz="3600" dirty="0">
                <a:ea typeface="華康儷中黑" panose="020B0509000000000000" pitchFamily="49" charset="-120"/>
              </a:rPr>
              <a:t>或同床異夢</a:t>
            </a:r>
            <a:r>
              <a:rPr lang="en-US" altLang="zh-TW" sz="3600" dirty="0">
                <a:ea typeface="華康儷中黑" panose="020B0509000000000000" pitchFamily="49" charset="-120"/>
              </a:rPr>
              <a:t>.</a:t>
            </a:r>
          </a:p>
          <a:p>
            <a:r>
              <a:rPr lang="en-US" altLang="zh-TW" sz="3600" dirty="0">
                <a:solidFill>
                  <a:srgbClr val="FF0000"/>
                </a:solidFill>
                <a:highlight>
                  <a:srgbClr val="FFFF00"/>
                </a:highlight>
                <a:ea typeface="華康儷中黑" panose="020B0509000000000000" pitchFamily="49" charset="-120"/>
              </a:rPr>
              <a:t>Apart from politics, we recognize no greater power</a:t>
            </a:r>
            <a:r>
              <a:rPr lang="en-US" altLang="zh-TW" sz="3600" dirty="0">
                <a:ea typeface="華康儷中黑" panose="020B0509000000000000" pitchFamily="49" charset="-120"/>
              </a:rPr>
              <a:t>. So, for the sake of “political correctness”, and “</a:t>
            </a:r>
            <a:r>
              <a:rPr lang="en-US" altLang="zh-TW" sz="3600" dirty="0" err="1">
                <a:ea typeface="華康儷中黑" panose="020B0509000000000000" pitchFamily="49" charset="-120"/>
              </a:rPr>
              <a:t>colour</a:t>
            </a:r>
            <a:r>
              <a:rPr lang="en-US" altLang="zh-TW" sz="3600" dirty="0">
                <a:ea typeface="華康儷中黑" panose="020B0509000000000000" pitchFamily="49" charset="-120"/>
              </a:rPr>
              <a:t>” orthodoxy, parents, children and friends </a:t>
            </a:r>
            <a:r>
              <a:rPr lang="en-US" altLang="zh-TW" sz="3600" dirty="0">
                <a:solidFill>
                  <a:srgbClr val="FF0000"/>
                </a:solidFill>
                <a:highlight>
                  <a:srgbClr val="FFFF00"/>
                </a:highlight>
                <a:ea typeface="華康儷中黑" panose="020B0509000000000000" pitchFamily="49" charset="-120"/>
              </a:rPr>
              <a:t>unfriend</a:t>
            </a:r>
            <a:r>
              <a:rPr lang="en-US" altLang="zh-TW" sz="3600" dirty="0">
                <a:ea typeface="華康儷中黑" panose="020B0509000000000000" pitchFamily="49" charset="-120"/>
              </a:rPr>
              <a:t> each other; even husbands and wives become distant and </a:t>
            </a:r>
            <a:r>
              <a:rPr lang="en-US" altLang="zh-TW" sz="3600" dirty="0">
                <a:solidFill>
                  <a:srgbClr val="FF0000"/>
                </a:solidFill>
                <a:ea typeface="華康儷中黑" panose="020B0509000000000000" pitchFamily="49" charset="-120"/>
              </a:rPr>
              <a:t>part ways.</a:t>
            </a:r>
          </a:p>
        </p:txBody>
      </p:sp>
    </p:spTree>
    <p:extLst>
      <p:ext uri="{BB962C8B-B14F-4D97-AF65-F5344CB8AC3E}">
        <p14:creationId xmlns:p14="http://schemas.microsoft.com/office/powerpoint/2010/main" val="4270066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8312C4D-6516-4954-841F-2826F1A3B3E6}"/>
              </a:ext>
            </a:extLst>
          </p:cNvPr>
          <p:cNvSpPr>
            <a:spLocks noGrp="1"/>
          </p:cNvSpPr>
          <p:nvPr>
            <p:ph type="subTitle" idx="1"/>
          </p:nvPr>
        </p:nvSpPr>
        <p:spPr>
          <a:xfrm>
            <a:off x="-36512" y="260648"/>
            <a:ext cx="9180512" cy="6597352"/>
          </a:xfrm>
          <a:solidFill>
            <a:schemeClr val="bg1"/>
          </a:solidFill>
        </p:spPr>
        <p:txBody>
          <a:bodyPr/>
          <a:lstStyle/>
          <a:p>
            <a:r>
              <a:rPr lang="zh-TW" altLang="en-US" sz="3600" dirty="0">
                <a:solidFill>
                  <a:srgbClr val="FF0000"/>
                </a:solidFill>
                <a:ea typeface="華康儷中黑" panose="020B0509000000000000" pitchFamily="49" charset="-120"/>
              </a:rPr>
              <a:t>除了國家</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我們沒有君王</a:t>
            </a:r>
            <a:r>
              <a:rPr lang="en-US" altLang="zh-TW" sz="3600" dirty="0">
                <a:solidFill>
                  <a:srgbClr val="FF0000"/>
                </a:solidFill>
                <a:ea typeface="華康儷中黑" panose="020B0509000000000000" pitchFamily="49" charset="-120"/>
              </a:rPr>
              <a:t>:</a:t>
            </a:r>
            <a:r>
              <a:rPr lang="zh-TW" altLang="en-US" sz="3600" dirty="0">
                <a:ea typeface="華康儷中黑" panose="020B0509000000000000" pitchFamily="49" charset="-120"/>
              </a:rPr>
              <a:t>把「國家優先」放在前頭</a:t>
            </a:r>
            <a:r>
              <a:rPr lang="en-US" altLang="zh-TW" sz="3600" dirty="0">
                <a:ea typeface="華康儷中黑" panose="020B0509000000000000" pitchFamily="49" charset="-120"/>
              </a:rPr>
              <a:t>,</a:t>
            </a:r>
            <a:r>
              <a:rPr lang="zh-TW" altLang="en-US" sz="3600" dirty="0">
                <a:ea typeface="華康儷中黑" panose="020B0509000000000000" pitchFamily="49" charset="-120"/>
              </a:rPr>
              <a:t>明明是違反聖經</a:t>
            </a:r>
            <a:r>
              <a:rPr lang="en-US" altLang="zh-TW" sz="3600" dirty="0">
                <a:ea typeface="華康儷中黑" panose="020B0509000000000000" pitchFamily="49" charset="-120"/>
              </a:rPr>
              <a:t>,</a:t>
            </a:r>
            <a:r>
              <a:rPr lang="zh-TW" altLang="en-US" sz="3600" dirty="0">
                <a:ea typeface="華康儷中黑" panose="020B0509000000000000" pitchFamily="49" charset="-120"/>
              </a:rPr>
              <a:t>違反信仰</a:t>
            </a:r>
            <a:r>
              <a:rPr lang="en-US" altLang="zh-TW" sz="3600" dirty="0">
                <a:ea typeface="華康儷中黑" panose="020B0509000000000000" pitchFamily="49" charset="-120"/>
              </a:rPr>
              <a:t>,</a:t>
            </a:r>
            <a:r>
              <a:rPr lang="zh-TW" altLang="en-US" sz="3600" dirty="0">
                <a:ea typeface="華康儷中黑" panose="020B0509000000000000" pitchFamily="49" charset="-120"/>
              </a:rPr>
              <a:t>甚至違反道德的國策與行動</a:t>
            </a:r>
            <a:r>
              <a:rPr lang="en-US" altLang="zh-TW" sz="3600" dirty="0">
                <a:ea typeface="華康儷中黑" panose="020B0509000000000000" pitchFamily="49" charset="-120"/>
              </a:rPr>
              <a:t>,</a:t>
            </a:r>
            <a:r>
              <a:rPr lang="zh-TW" altLang="en-US" sz="3600" dirty="0">
                <a:ea typeface="華康儷中黑" panose="020B0509000000000000" pitchFamily="49" charset="-120"/>
              </a:rPr>
              <a:t>都全可合理化</a:t>
            </a:r>
            <a:r>
              <a:rPr lang="en-US" altLang="zh-TW" sz="3600" dirty="0">
                <a:ea typeface="華康儷中黑" panose="020B0509000000000000" pitchFamily="49" charset="-120"/>
              </a:rPr>
              <a:t>.</a:t>
            </a:r>
          </a:p>
          <a:p>
            <a:r>
              <a:rPr lang="en-US" altLang="zh-TW" sz="3600" dirty="0">
                <a:solidFill>
                  <a:srgbClr val="FF0000"/>
                </a:solidFill>
                <a:highlight>
                  <a:srgbClr val="FFFF00"/>
                </a:highlight>
                <a:ea typeface="華康儷中黑" panose="020B0509000000000000" pitchFamily="49" charset="-120"/>
              </a:rPr>
              <a:t>Apart from our own nation, we serve no other</a:t>
            </a:r>
            <a:r>
              <a:rPr lang="en-US" altLang="zh-TW" sz="3600" dirty="0">
                <a:ea typeface="華康儷中黑" panose="020B0509000000000000" pitchFamily="49" charset="-120"/>
              </a:rPr>
              <a:t>. So, the interest of one’s country takes overriding precedence to the extent that national policies and actions that go </a:t>
            </a:r>
            <a:r>
              <a:rPr lang="en-US" altLang="zh-TW" sz="3600" dirty="0">
                <a:solidFill>
                  <a:srgbClr val="FF0000"/>
                </a:solidFill>
                <a:highlight>
                  <a:srgbClr val="FFFF00"/>
                </a:highlight>
                <a:ea typeface="華康儷中黑" panose="020B0509000000000000" pitchFamily="49" charset="-120"/>
              </a:rPr>
              <a:t>blatantly against biblical teachings</a:t>
            </a:r>
            <a:r>
              <a:rPr lang="en-US" altLang="zh-TW" sz="3600" dirty="0">
                <a:ea typeface="華康儷中黑" panose="020B0509000000000000" pitchFamily="49" charset="-120"/>
              </a:rPr>
              <a:t>, morality and ethics </a:t>
            </a:r>
            <a:r>
              <a:rPr lang="en-US" altLang="zh-TW" sz="3600" dirty="0">
                <a:solidFill>
                  <a:srgbClr val="FF0000"/>
                </a:solidFill>
                <a:ea typeface="華康儷中黑" panose="020B0509000000000000" pitchFamily="49" charset="-120"/>
              </a:rPr>
              <a:t>become justified</a:t>
            </a:r>
            <a:r>
              <a:rPr lang="en-US" altLang="zh-TW" sz="3600" dirty="0">
                <a:ea typeface="華康儷中黑" panose="020B0509000000000000" pitchFamily="49" charset="-120"/>
              </a:rPr>
              <a:t>.</a:t>
            </a:r>
          </a:p>
        </p:txBody>
      </p:sp>
    </p:spTree>
    <p:extLst>
      <p:ext uri="{BB962C8B-B14F-4D97-AF65-F5344CB8AC3E}">
        <p14:creationId xmlns:p14="http://schemas.microsoft.com/office/powerpoint/2010/main" val="23401121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8312C4D-6516-4954-841F-2826F1A3B3E6}"/>
              </a:ext>
            </a:extLst>
          </p:cNvPr>
          <p:cNvSpPr>
            <a:spLocks noGrp="1"/>
          </p:cNvSpPr>
          <p:nvPr>
            <p:ph type="subTitle" idx="1"/>
          </p:nvPr>
        </p:nvSpPr>
        <p:spPr>
          <a:xfrm>
            <a:off x="-36512" y="260648"/>
            <a:ext cx="9180512" cy="6597352"/>
          </a:xfrm>
          <a:solidFill>
            <a:schemeClr val="bg1"/>
          </a:solidFill>
        </p:spPr>
        <p:txBody>
          <a:bodyPr/>
          <a:lstStyle/>
          <a:p>
            <a:r>
              <a:rPr lang="zh-TW" altLang="en-US" sz="3600" dirty="0">
                <a:solidFill>
                  <a:srgbClr val="FF0000"/>
                </a:solidFill>
                <a:ea typeface="華康儷中黑" panose="020B0509000000000000" pitchFamily="49" charset="-120"/>
              </a:rPr>
              <a:t>除了意識型態</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我們沒有君王</a:t>
            </a:r>
            <a:r>
              <a:rPr lang="en-US" altLang="zh-TW" sz="3600" dirty="0">
                <a:solidFill>
                  <a:srgbClr val="FF0000"/>
                </a:solidFill>
                <a:ea typeface="華康儷中黑" panose="020B0509000000000000" pitchFamily="49" charset="-120"/>
              </a:rPr>
              <a:t>:</a:t>
            </a:r>
            <a:r>
              <a:rPr lang="zh-TW" altLang="en-US" sz="3600" dirty="0">
                <a:ea typeface="華康儷中黑" panose="020B0509000000000000" pitchFamily="49" charset="-120"/>
              </a:rPr>
              <a:t>一位樞機曾明說</a:t>
            </a:r>
            <a:r>
              <a:rPr lang="en-US" altLang="zh-TW" sz="3600" dirty="0">
                <a:ea typeface="華康儷中黑" panose="020B0509000000000000" pitchFamily="49" charset="-120"/>
              </a:rPr>
              <a:t>:</a:t>
            </a:r>
            <a:r>
              <a:rPr lang="zh-TW" altLang="en-US" sz="3600" dirty="0">
                <a:ea typeface="華康儷中黑" panose="020B0509000000000000" pitchFamily="49" charset="-120"/>
              </a:rPr>
              <a:t>「沒有教宗</a:t>
            </a:r>
            <a:r>
              <a:rPr lang="en-US" altLang="zh-TW" sz="3600" dirty="0">
                <a:ea typeface="華康儷中黑" panose="020B0509000000000000" pitchFamily="49" charset="-120"/>
              </a:rPr>
              <a:t>,</a:t>
            </a:r>
            <a:r>
              <a:rPr lang="zh-TW" altLang="en-US" sz="3600" dirty="0">
                <a:ea typeface="華康儷中黑" panose="020B0509000000000000" pitchFamily="49" charset="-120"/>
              </a:rPr>
              <a:t>天主教就會變成基督教</a:t>
            </a:r>
            <a:r>
              <a:rPr lang="en-US" altLang="zh-TW" sz="3600" dirty="0">
                <a:ea typeface="華康儷中黑" panose="020B0509000000000000" pitchFamily="49" charset="-120"/>
              </a:rPr>
              <a:t>.</a:t>
            </a:r>
            <a:r>
              <a:rPr lang="zh-TW" altLang="en-US" sz="3600" dirty="0">
                <a:ea typeface="華康儷中黑" panose="020B0509000000000000" pitchFamily="49" charset="-120"/>
              </a:rPr>
              <a:t>」但當教宗與中國續簽臨時協議時</a:t>
            </a:r>
            <a:r>
              <a:rPr lang="en-US" altLang="zh-TW" sz="3600" dirty="0">
                <a:ea typeface="華康儷中黑" panose="020B0509000000000000" pitchFamily="49" charset="-120"/>
              </a:rPr>
              <a:t>,</a:t>
            </a:r>
            <a:r>
              <a:rPr lang="zh-TW" altLang="en-US" sz="3600" dirty="0">
                <a:ea typeface="華康儷中黑" panose="020B0509000000000000" pitchFamily="49" charset="-120"/>
              </a:rPr>
              <a:t>該樞機與不少教會知名人士</a:t>
            </a:r>
            <a:r>
              <a:rPr lang="en-US" altLang="zh-TW" sz="3600" dirty="0">
                <a:ea typeface="華康儷中黑" panose="020B0509000000000000" pitchFamily="49" charset="-120"/>
              </a:rPr>
              <a:t>,</a:t>
            </a:r>
            <a:r>
              <a:rPr lang="zh-TW" altLang="en-US" sz="3600" dirty="0">
                <a:ea typeface="華康儷中黑" panose="020B0509000000000000" pitchFamily="49" charset="-120"/>
              </a:rPr>
              <a:t>竟說教宗是和「魔鬼」打交道</a:t>
            </a:r>
            <a:r>
              <a:rPr lang="en-US" altLang="zh-TW" sz="3600" dirty="0">
                <a:ea typeface="華康儷中黑" panose="020B0509000000000000" pitchFamily="49" charset="-120"/>
              </a:rPr>
              <a:t>.</a:t>
            </a:r>
          </a:p>
          <a:p>
            <a:pPr>
              <a:lnSpc>
                <a:spcPts val="3900"/>
              </a:lnSpc>
            </a:pPr>
            <a:r>
              <a:rPr lang="en-US" altLang="zh-TW" sz="3600" dirty="0">
                <a:solidFill>
                  <a:srgbClr val="FF0000"/>
                </a:solidFill>
                <a:highlight>
                  <a:srgbClr val="FFFF00"/>
                </a:highlight>
                <a:ea typeface="華康儷中黑" panose="020B0509000000000000" pitchFamily="49" charset="-120"/>
              </a:rPr>
              <a:t>Apart from ideologies, we recognize no higher ideals</a:t>
            </a:r>
            <a:r>
              <a:rPr lang="en-US" altLang="zh-TW" sz="3600" dirty="0">
                <a:ea typeface="華康儷中黑" panose="020B0509000000000000" pitchFamily="49" charset="-120"/>
              </a:rPr>
              <a:t>. A Cardinal once said: “</a:t>
            </a:r>
            <a:r>
              <a:rPr lang="en-US" altLang="zh-TW" sz="3600" dirty="0">
                <a:solidFill>
                  <a:srgbClr val="FF0000"/>
                </a:solidFill>
                <a:ea typeface="華康儷中黑" panose="020B0509000000000000" pitchFamily="49" charset="-120"/>
              </a:rPr>
              <a:t>Without the Pope, Roman Catholicism becomes Protestantism</a:t>
            </a:r>
            <a:r>
              <a:rPr lang="en-US" altLang="zh-TW" sz="3600" dirty="0">
                <a:ea typeface="華康儷中黑" panose="020B0509000000000000" pitchFamily="49" charset="-120"/>
              </a:rPr>
              <a:t>”. But when the Pope signed the provisional agreement with China in Sept 2018, the </a:t>
            </a:r>
            <a:r>
              <a:rPr lang="en-US" altLang="zh-TW" sz="3600" dirty="0">
                <a:solidFill>
                  <a:srgbClr val="FF0000"/>
                </a:solidFill>
                <a:ea typeface="華康儷中黑" panose="020B0509000000000000" pitchFamily="49" charset="-120"/>
              </a:rPr>
              <a:t>same Cardinal </a:t>
            </a:r>
            <a:r>
              <a:rPr lang="en-US" altLang="zh-TW" sz="3600" dirty="0">
                <a:ea typeface="華康儷中黑" panose="020B0509000000000000" pitchFamily="49" charset="-120"/>
              </a:rPr>
              <a:t>and many church luminaries criticized the Pope’s action as a deal with the </a:t>
            </a:r>
            <a:r>
              <a:rPr lang="en-US" altLang="zh-TW" sz="3600" dirty="0">
                <a:solidFill>
                  <a:srgbClr val="FF0000"/>
                </a:solidFill>
                <a:ea typeface="華康儷中黑" panose="020B0509000000000000" pitchFamily="49" charset="-120"/>
              </a:rPr>
              <a:t>demon</a:t>
            </a:r>
            <a:r>
              <a:rPr lang="en-US" altLang="zh-TW" sz="3600" dirty="0">
                <a:ea typeface="華康儷中黑" panose="020B0509000000000000" pitchFamily="49" charset="-120"/>
              </a:rPr>
              <a:t>. </a:t>
            </a:r>
          </a:p>
        </p:txBody>
      </p:sp>
    </p:spTree>
    <p:extLst>
      <p:ext uri="{BB962C8B-B14F-4D97-AF65-F5344CB8AC3E}">
        <p14:creationId xmlns:p14="http://schemas.microsoft.com/office/powerpoint/2010/main" val="22563397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8312C4D-6516-4954-841F-2826F1A3B3E6}"/>
              </a:ext>
            </a:extLst>
          </p:cNvPr>
          <p:cNvSpPr>
            <a:spLocks noGrp="1"/>
          </p:cNvSpPr>
          <p:nvPr>
            <p:ph type="subTitle" idx="1"/>
          </p:nvPr>
        </p:nvSpPr>
        <p:spPr>
          <a:xfrm>
            <a:off x="-36512" y="260648"/>
            <a:ext cx="9180512" cy="6597352"/>
          </a:xfrm>
          <a:solidFill>
            <a:schemeClr val="bg1"/>
          </a:solidFill>
        </p:spPr>
        <p:txBody>
          <a:bodyPr/>
          <a:lstStyle/>
          <a:p>
            <a:r>
              <a:rPr lang="zh-TW" altLang="en-US" sz="3600" dirty="0">
                <a:solidFill>
                  <a:srgbClr val="FF0000"/>
                </a:solidFill>
                <a:ea typeface="華康儷中黑" panose="020B0509000000000000" pitchFamily="49" charset="-120"/>
              </a:rPr>
              <a:t>除了金錢</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我們沒有君王</a:t>
            </a:r>
            <a:r>
              <a:rPr lang="en-US" altLang="zh-TW" sz="3600" dirty="0">
                <a:solidFill>
                  <a:srgbClr val="FF0000"/>
                </a:solidFill>
                <a:ea typeface="華康儷中黑" panose="020B0509000000000000" pitchFamily="49" charset="-120"/>
              </a:rPr>
              <a:t>:</a:t>
            </a:r>
            <a:r>
              <a:rPr lang="zh-TW" altLang="en-US" sz="3600" dirty="0">
                <a:ea typeface="華康儷中黑" panose="020B0509000000000000" pitchFamily="49" charset="-120"/>
              </a:rPr>
              <a:t>網上流傳</a:t>
            </a:r>
            <a:r>
              <a:rPr lang="en-US" altLang="zh-TW" sz="3600" dirty="0">
                <a:ea typeface="華康儷中黑" panose="020B0509000000000000" pitchFamily="49" charset="-120"/>
              </a:rPr>
              <a:t>,</a:t>
            </a:r>
            <a:r>
              <a:rPr lang="zh-TW" altLang="en-US" sz="3600" dirty="0">
                <a:ea typeface="華康儷中黑" panose="020B0509000000000000" pitchFamily="49" charset="-120"/>
              </a:rPr>
              <a:t>指有某藥廠和某生化實驗室共謀制毒</a:t>
            </a:r>
            <a:r>
              <a:rPr lang="en-US" altLang="zh-TW" sz="3600" dirty="0">
                <a:ea typeface="華康儷中黑" panose="020B0509000000000000" pitchFamily="49" charset="-120"/>
              </a:rPr>
              <a:t>,</a:t>
            </a:r>
            <a:r>
              <a:rPr lang="zh-TW" altLang="en-US" sz="3600" dirty="0">
                <a:ea typeface="華康儷中黑" panose="020B0509000000000000" pitchFamily="49" charset="-120"/>
              </a:rPr>
              <a:t>再制解藥圖利</a:t>
            </a:r>
            <a:r>
              <a:rPr lang="en-US" altLang="zh-TW" sz="3600" dirty="0">
                <a:ea typeface="華康儷中黑" panose="020B0509000000000000" pitchFamily="49" charset="-120"/>
              </a:rPr>
              <a:t>.</a:t>
            </a:r>
            <a:br>
              <a:rPr lang="en-US" altLang="zh-TW" sz="3600" dirty="0">
                <a:ea typeface="華康儷中黑" panose="020B0509000000000000" pitchFamily="49" charset="-120"/>
              </a:rPr>
            </a:br>
            <a:r>
              <a:rPr lang="zh-TW" altLang="en-US" sz="3600" dirty="0">
                <a:ea typeface="華康儷中黑" panose="020B0509000000000000" pitchFamily="49" charset="-120"/>
              </a:rPr>
              <a:t>我希望這不是真的</a:t>
            </a:r>
            <a:r>
              <a:rPr lang="en-US" altLang="zh-TW" sz="3600" dirty="0">
                <a:ea typeface="華康儷中黑" panose="020B0509000000000000" pitchFamily="49" charset="-120"/>
              </a:rPr>
              <a:t>,</a:t>
            </a:r>
            <a:r>
              <a:rPr lang="zh-TW" altLang="en-US" sz="3600" dirty="0">
                <a:ea typeface="華康儷中黑" panose="020B0509000000000000" pitchFamily="49" charset="-120"/>
              </a:rPr>
              <a:t>但</a:t>
            </a:r>
            <a:br>
              <a:rPr lang="en-US" altLang="zh-TW" sz="3600" dirty="0">
                <a:ea typeface="華康儷中黑" panose="020B0509000000000000" pitchFamily="49" charset="-120"/>
              </a:rPr>
            </a:br>
            <a:r>
              <a:rPr lang="zh-TW" altLang="en-US" sz="3600" dirty="0">
                <a:solidFill>
                  <a:srgbClr val="0000FF"/>
                </a:solidFill>
                <a:ea typeface="華康儷中黑" panose="020B0509000000000000" pitchFamily="49" charset="-120"/>
              </a:rPr>
              <a:t>天下熙熙</a:t>
            </a:r>
            <a:r>
              <a:rPr lang="en-US" altLang="zh-TW" sz="3600" dirty="0">
                <a:solidFill>
                  <a:srgbClr val="0000FF"/>
                </a:solidFill>
                <a:ea typeface="華康儷中黑" panose="020B0509000000000000" pitchFamily="49" charset="-120"/>
              </a:rPr>
              <a:t>,</a:t>
            </a:r>
            <a:r>
              <a:rPr lang="zh-TW" altLang="en-US" sz="3600" dirty="0">
                <a:solidFill>
                  <a:srgbClr val="0000FF"/>
                </a:solidFill>
                <a:ea typeface="華康儷中黑" panose="020B0509000000000000" pitchFamily="49" charset="-120"/>
              </a:rPr>
              <a:t>皆為利來</a:t>
            </a:r>
            <a:r>
              <a:rPr lang="en-US" altLang="zh-TW" sz="3600" dirty="0">
                <a:solidFill>
                  <a:srgbClr val="0000FF"/>
                </a:solidFill>
                <a:ea typeface="華康儷中黑" panose="020B0509000000000000" pitchFamily="49" charset="-120"/>
              </a:rPr>
              <a:t>;</a:t>
            </a:r>
            <a:r>
              <a:rPr lang="zh-TW" altLang="en-US" sz="3600" dirty="0">
                <a:solidFill>
                  <a:srgbClr val="0000FF"/>
                </a:solidFill>
                <a:ea typeface="華康儷中黑" panose="020B0509000000000000" pitchFamily="49" charset="-120"/>
              </a:rPr>
              <a:t>天下攘攘</a:t>
            </a:r>
            <a:r>
              <a:rPr lang="en-US" altLang="zh-TW" sz="3600" dirty="0">
                <a:solidFill>
                  <a:srgbClr val="0000FF"/>
                </a:solidFill>
                <a:ea typeface="華康儷中黑" panose="020B0509000000000000" pitchFamily="49" charset="-120"/>
              </a:rPr>
              <a:t>,</a:t>
            </a:r>
            <a:r>
              <a:rPr lang="zh-TW" altLang="en-US" sz="3600" dirty="0">
                <a:solidFill>
                  <a:srgbClr val="0000FF"/>
                </a:solidFill>
                <a:ea typeface="華康儷中黑" panose="020B0509000000000000" pitchFamily="49" charset="-120"/>
              </a:rPr>
              <a:t>皆為利往</a:t>
            </a:r>
            <a:r>
              <a:rPr lang="en-US" altLang="zh-TW" sz="2400" dirty="0">
                <a:ea typeface="華康儷中黑" panose="020B0509000000000000" pitchFamily="49" charset="-120"/>
              </a:rPr>
              <a:t>(</a:t>
            </a:r>
            <a:r>
              <a:rPr lang="zh-TW" altLang="en-US" sz="2400" dirty="0">
                <a:ea typeface="華康儷中黑" panose="020B0509000000000000" pitchFamily="49" charset="-120"/>
              </a:rPr>
              <a:t>史記</a:t>
            </a:r>
            <a:r>
              <a:rPr lang="en-US" altLang="zh-TW" sz="2400" dirty="0">
                <a:ea typeface="華康儷中黑" panose="020B0509000000000000" pitchFamily="49" charset="-120"/>
              </a:rPr>
              <a:t>)</a:t>
            </a:r>
            <a:r>
              <a:rPr lang="en-US" altLang="zh-TW" sz="2800" dirty="0">
                <a:ea typeface="華康儷中黑" panose="020B0509000000000000" pitchFamily="49" charset="-120"/>
              </a:rPr>
              <a:t>,</a:t>
            </a:r>
            <a:br>
              <a:rPr lang="en-US" altLang="zh-TW" sz="2800" dirty="0">
                <a:ea typeface="華康儷中黑" panose="020B0509000000000000" pitchFamily="49" charset="-120"/>
              </a:rPr>
            </a:br>
            <a:r>
              <a:rPr lang="zh-TW" altLang="en-US" sz="3600" dirty="0">
                <a:ea typeface="華康儷中黑" panose="020B0509000000000000" pitchFamily="49" charset="-120"/>
              </a:rPr>
              <a:t>金錢威力大於天主</a:t>
            </a:r>
            <a:r>
              <a:rPr lang="en-US" altLang="zh-TW" sz="3600" dirty="0">
                <a:ea typeface="華康儷中黑" panose="020B0509000000000000" pitchFamily="49" charset="-120"/>
              </a:rPr>
              <a:t>,</a:t>
            </a:r>
            <a:r>
              <a:rPr lang="zh-TW" altLang="en-US" sz="3600" dirty="0">
                <a:ea typeface="華康儷中黑" panose="020B0509000000000000" pitchFamily="49" charset="-120"/>
              </a:rPr>
              <a:t>誰敢否認</a:t>
            </a:r>
            <a:r>
              <a:rPr lang="en-US" altLang="zh-TW" sz="3600" dirty="0">
                <a:ea typeface="華康儷中黑" panose="020B0509000000000000" pitchFamily="49" charset="-120"/>
              </a:rPr>
              <a:t>?</a:t>
            </a:r>
          </a:p>
          <a:p>
            <a:pPr>
              <a:lnSpc>
                <a:spcPts val="3400"/>
              </a:lnSpc>
            </a:pPr>
            <a:r>
              <a:rPr lang="en-US" altLang="zh-TW" sz="3400" dirty="0">
                <a:solidFill>
                  <a:srgbClr val="FF0000"/>
                </a:solidFill>
                <a:highlight>
                  <a:srgbClr val="FFFF00"/>
                </a:highlight>
                <a:ea typeface="華康儷中黑" panose="020B0509000000000000" pitchFamily="49" charset="-120"/>
              </a:rPr>
              <a:t>Apart from money, we do not have a king</a:t>
            </a:r>
            <a:r>
              <a:rPr lang="en-US" altLang="zh-TW" sz="3000" dirty="0">
                <a:ea typeface="華康儷中黑" panose="020B0509000000000000" pitchFamily="49" charset="-120"/>
              </a:rPr>
              <a:t>. </a:t>
            </a:r>
            <a:r>
              <a:rPr lang="en-US" altLang="zh-TW" sz="3000" dirty="0" err="1">
                <a:ea typeface="華康儷中黑" panose="020B0509000000000000" pitchFamily="49" charset="-120"/>
              </a:rPr>
              <a:t>Rumours</a:t>
            </a:r>
            <a:r>
              <a:rPr lang="en-US" altLang="zh-TW" sz="3000" dirty="0">
                <a:ea typeface="華康儷中黑" panose="020B0509000000000000" pitchFamily="49" charset="-120"/>
              </a:rPr>
              <a:t> says that a certain pharmaceutical company and bio-chemical laboratory have </a:t>
            </a:r>
            <a:r>
              <a:rPr lang="en-US" altLang="zh-TW" sz="3000" dirty="0">
                <a:solidFill>
                  <a:srgbClr val="FF0000"/>
                </a:solidFill>
                <a:ea typeface="華康儷中黑" panose="020B0509000000000000" pitchFamily="49" charset="-120"/>
              </a:rPr>
              <a:t>created</a:t>
            </a:r>
            <a:r>
              <a:rPr lang="en-US" altLang="zh-TW" sz="3000" dirty="0">
                <a:ea typeface="華康儷中黑" panose="020B0509000000000000" pitchFamily="49" charset="-120"/>
              </a:rPr>
              <a:t> </a:t>
            </a:r>
            <a:r>
              <a:rPr lang="en-US" altLang="zh-TW" sz="3000" dirty="0">
                <a:solidFill>
                  <a:srgbClr val="FF0000"/>
                </a:solidFill>
                <a:ea typeface="華康儷中黑" panose="020B0509000000000000" pitchFamily="49" charset="-120"/>
              </a:rPr>
              <a:t>viruses and the antidotal vaccines </a:t>
            </a:r>
            <a:r>
              <a:rPr lang="en-US" altLang="zh-TW" sz="3000" dirty="0">
                <a:ea typeface="華康儷中黑" panose="020B0509000000000000" pitchFamily="49" charset="-120"/>
              </a:rPr>
              <a:t>in order to make money. Mankind would be truly evil if this were the case, but as the Chinese Chronicle said: “</a:t>
            </a:r>
            <a:r>
              <a:rPr lang="en-US" altLang="zh-TW" sz="3000" dirty="0">
                <a:solidFill>
                  <a:srgbClr val="FF0000"/>
                </a:solidFill>
                <a:ea typeface="華康儷中黑" panose="020B0509000000000000" pitchFamily="49" charset="-120"/>
              </a:rPr>
              <a:t>The world is bustling/hustling for profit</a:t>
            </a:r>
            <a:r>
              <a:rPr lang="en-US" altLang="zh-TW" sz="3000" dirty="0">
                <a:ea typeface="華康儷中黑" panose="020B0509000000000000" pitchFamily="49" charset="-120"/>
              </a:rPr>
              <a:t>”. Who can deny that the power of money has greater attraction than God?</a:t>
            </a:r>
          </a:p>
          <a:p>
            <a:endParaRPr lang="zh-TW" altLang="en-US" sz="3600" dirty="0">
              <a:ea typeface="華康儷中黑" panose="020B0509000000000000" pitchFamily="49" charset="-120"/>
            </a:endParaRPr>
          </a:p>
        </p:txBody>
      </p:sp>
    </p:spTree>
    <p:extLst>
      <p:ext uri="{BB962C8B-B14F-4D97-AF65-F5344CB8AC3E}">
        <p14:creationId xmlns:p14="http://schemas.microsoft.com/office/powerpoint/2010/main" val="41128948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8312C4D-6516-4954-841F-2826F1A3B3E6}"/>
              </a:ext>
            </a:extLst>
          </p:cNvPr>
          <p:cNvSpPr>
            <a:spLocks noGrp="1"/>
          </p:cNvSpPr>
          <p:nvPr>
            <p:ph type="subTitle" idx="1"/>
          </p:nvPr>
        </p:nvSpPr>
        <p:spPr>
          <a:xfrm>
            <a:off x="-36512" y="260648"/>
            <a:ext cx="9180512" cy="6597352"/>
          </a:xfrm>
          <a:solidFill>
            <a:schemeClr val="bg1"/>
          </a:solidFill>
        </p:spPr>
        <p:txBody>
          <a:bodyPr/>
          <a:lstStyle/>
          <a:p>
            <a:r>
              <a:rPr lang="zh-TW" altLang="en-US" sz="3600" dirty="0">
                <a:solidFill>
                  <a:srgbClr val="FF0000"/>
                </a:solidFill>
                <a:ea typeface="華康儷中黑" panose="020B0509000000000000" pitchFamily="49" charset="-120"/>
              </a:rPr>
              <a:t>除了「永保青春」</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我們沒有君王</a:t>
            </a:r>
            <a:r>
              <a:rPr lang="en-US" altLang="zh-TW" sz="3600" dirty="0">
                <a:solidFill>
                  <a:srgbClr val="FF0000"/>
                </a:solidFill>
                <a:ea typeface="華康儷中黑" panose="020B0509000000000000" pitchFamily="49" charset="-120"/>
              </a:rPr>
              <a:t>:</a:t>
            </a:r>
            <a:r>
              <a:rPr lang="zh-TW" altLang="en-US" sz="3600" dirty="0">
                <a:ea typeface="華康儷中黑" panose="020B0509000000000000" pitchFamily="49" charset="-120"/>
              </a:rPr>
              <a:t>某七十歲婦人為減肥而經常抽脂</a:t>
            </a:r>
            <a:r>
              <a:rPr lang="en-US" altLang="zh-TW" sz="3600" dirty="0">
                <a:ea typeface="華康儷中黑" panose="020B0509000000000000" pitchFamily="49" charset="-120"/>
              </a:rPr>
              <a:t>,</a:t>
            </a:r>
            <a:r>
              <a:rPr lang="zh-TW" altLang="en-US" sz="3600" dirty="0">
                <a:ea typeface="華康儷中黑" panose="020B0509000000000000" pitchFamily="49" charset="-120"/>
              </a:rPr>
              <a:t>有一次竟意外抽死了</a:t>
            </a:r>
            <a:r>
              <a:rPr lang="en-US" altLang="zh-TW" sz="3600" dirty="0">
                <a:ea typeface="華康儷中黑" panose="020B0509000000000000" pitchFamily="49" charset="-120"/>
              </a:rPr>
              <a:t>.</a:t>
            </a:r>
            <a:r>
              <a:rPr lang="zh-TW" altLang="en-US" sz="3600" dirty="0">
                <a:ea typeface="華康儷中黑" panose="020B0509000000000000" pitchFamily="49" charset="-120"/>
              </a:rPr>
              <a:t>本來就沒有青春常駐這回事</a:t>
            </a:r>
            <a:r>
              <a:rPr lang="en-US" altLang="zh-TW" sz="3600" dirty="0">
                <a:ea typeface="華康儷中黑" panose="020B0509000000000000" pitchFamily="49" charset="-120"/>
              </a:rPr>
              <a:t>,</a:t>
            </a:r>
            <a:r>
              <a:rPr lang="zh-TW" altLang="en-US" sz="3600" dirty="0">
                <a:ea typeface="華康儷中黑" panose="020B0509000000000000" pitchFamily="49" charset="-120"/>
              </a:rPr>
              <a:t>但對某些人來說</a:t>
            </a:r>
            <a:r>
              <a:rPr lang="en-US" altLang="zh-TW" sz="3600" dirty="0">
                <a:ea typeface="華康儷中黑" panose="020B0509000000000000" pitchFamily="49" charset="-120"/>
              </a:rPr>
              <a:t>,</a:t>
            </a:r>
            <a:r>
              <a:rPr lang="zh-TW" altLang="en-US" sz="3600" dirty="0">
                <a:ea typeface="華康儷中黑" panose="020B0509000000000000" pitchFamily="49" charset="-120"/>
              </a:rPr>
              <a:t>青春有時比天主還重要</a:t>
            </a:r>
            <a:r>
              <a:rPr lang="en-US" altLang="zh-TW" sz="3600" dirty="0">
                <a:ea typeface="華康儷中黑" panose="020B0509000000000000" pitchFamily="49" charset="-120"/>
              </a:rPr>
              <a:t>.</a:t>
            </a:r>
          </a:p>
          <a:p>
            <a:r>
              <a:rPr lang="en-US" altLang="zh-TW" sz="3600" dirty="0">
                <a:solidFill>
                  <a:srgbClr val="FF0000"/>
                </a:solidFill>
                <a:highlight>
                  <a:srgbClr val="FFFF00"/>
                </a:highlight>
                <a:ea typeface="華康儷中黑" panose="020B0509000000000000" pitchFamily="49" charset="-120"/>
              </a:rPr>
              <a:t>Apart from “keeping young forever”, we do not have a king</a:t>
            </a:r>
            <a:r>
              <a:rPr lang="en-US" altLang="zh-TW" sz="3600" dirty="0">
                <a:ea typeface="華康儷中黑" panose="020B0509000000000000" pitchFamily="49" charset="-120"/>
              </a:rPr>
              <a:t>. A seventy years old lady had been going on liposuction to remain shapely until the last that took her life. There is no everlasting youth, but for some people, keeping young forever </a:t>
            </a:r>
            <a:r>
              <a:rPr lang="en-US" altLang="zh-TW" sz="3600" dirty="0">
                <a:solidFill>
                  <a:srgbClr val="FF0000"/>
                </a:solidFill>
                <a:ea typeface="華康儷中黑" panose="020B0509000000000000" pitchFamily="49" charset="-120"/>
              </a:rPr>
              <a:t>overrides the importance of God</a:t>
            </a:r>
            <a:r>
              <a:rPr lang="en-US" altLang="zh-TW" sz="3600" dirty="0">
                <a:ea typeface="華康儷中黑" panose="020B0509000000000000" pitchFamily="49" charset="-120"/>
              </a:rPr>
              <a:t>.</a:t>
            </a:r>
          </a:p>
          <a:p>
            <a:endParaRPr lang="zh-TW" altLang="en-US" sz="3600" dirty="0">
              <a:ea typeface="華康儷中黑" panose="020B0509000000000000" pitchFamily="49" charset="-120"/>
            </a:endParaRPr>
          </a:p>
        </p:txBody>
      </p:sp>
    </p:spTree>
    <p:extLst>
      <p:ext uri="{BB962C8B-B14F-4D97-AF65-F5344CB8AC3E}">
        <p14:creationId xmlns:p14="http://schemas.microsoft.com/office/powerpoint/2010/main" val="23538420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8312C4D-6516-4954-841F-2826F1A3B3E6}"/>
              </a:ext>
            </a:extLst>
          </p:cNvPr>
          <p:cNvSpPr>
            <a:spLocks noGrp="1"/>
          </p:cNvSpPr>
          <p:nvPr>
            <p:ph type="subTitle" idx="1"/>
          </p:nvPr>
        </p:nvSpPr>
        <p:spPr>
          <a:xfrm>
            <a:off x="-36512" y="260648"/>
            <a:ext cx="9180512" cy="6597352"/>
          </a:xfrm>
          <a:solidFill>
            <a:schemeClr val="bg1"/>
          </a:solidFill>
        </p:spPr>
        <p:txBody>
          <a:bodyPr/>
          <a:lstStyle/>
          <a:p>
            <a:r>
              <a:rPr lang="zh-TW" altLang="en-US" sz="3600" dirty="0">
                <a:ea typeface="華康儷中黑" panose="020B0509000000000000" pitchFamily="49" charset="-120"/>
              </a:rPr>
              <a:t>其實</a:t>
            </a:r>
            <a:r>
              <a:rPr lang="en-US" altLang="zh-TW" sz="3600" dirty="0">
                <a:ea typeface="華康儷中黑" panose="020B0509000000000000" pitchFamily="49" charset="-120"/>
              </a:rPr>
              <a:t>,</a:t>
            </a:r>
            <a:r>
              <a:rPr lang="zh-TW" altLang="en-US" sz="3600" dirty="0">
                <a:ea typeface="華康儷中黑" panose="020B0509000000000000" pitchFamily="49" charset="-120"/>
              </a:rPr>
              <a:t>如果沒有天主</a:t>
            </a:r>
            <a:r>
              <a:rPr lang="en-US" altLang="zh-TW" sz="3600" dirty="0">
                <a:ea typeface="華康儷中黑" panose="020B0509000000000000" pitchFamily="49" charset="-120"/>
              </a:rPr>
              <a:t>,</a:t>
            </a:r>
            <a:r>
              <a:rPr lang="zh-TW" altLang="en-US" sz="3600" dirty="0">
                <a:ea typeface="華康儷中黑" panose="020B0509000000000000" pitchFamily="49" charset="-120"/>
              </a:rPr>
              <a:t>沒有永生</a:t>
            </a:r>
            <a:r>
              <a:rPr lang="en-US" altLang="zh-TW" sz="3600" dirty="0">
                <a:ea typeface="華康儷中黑" panose="020B0509000000000000" pitchFamily="49" charset="-120"/>
              </a:rPr>
              <a:t>,</a:t>
            </a:r>
            <a:r>
              <a:rPr lang="zh-TW" altLang="en-US" sz="3600" dirty="0">
                <a:ea typeface="華康儷中黑" panose="020B0509000000000000" pitchFamily="49" charset="-120"/>
              </a:rPr>
              <a:t>沒有天國</a:t>
            </a:r>
            <a:r>
              <a:rPr lang="en-US" altLang="zh-TW" sz="3600" dirty="0">
                <a:ea typeface="華康儷中黑" panose="020B0509000000000000" pitchFamily="49" charset="-120"/>
              </a:rPr>
              <a:t>,</a:t>
            </a:r>
            <a:r>
              <a:rPr lang="zh-TW" altLang="en-US" sz="3600" dirty="0">
                <a:ea typeface="華康儷中黑" panose="020B0509000000000000" pitchFamily="49" charset="-120"/>
              </a:rPr>
              <a:t>沒有世界大同</a:t>
            </a:r>
            <a:r>
              <a:rPr lang="en-US" altLang="zh-TW" sz="3600" dirty="0">
                <a:ea typeface="華康儷中黑" panose="020B0509000000000000" pitchFamily="49" charset="-120"/>
              </a:rPr>
              <a:t>,</a:t>
            </a:r>
            <a:r>
              <a:rPr lang="zh-TW" altLang="en-US" sz="3600" dirty="0">
                <a:solidFill>
                  <a:srgbClr val="FF0000"/>
                </a:solidFill>
                <a:ea typeface="華康儷中黑" panose="020B0509000000000000" pitchFamily="49" charset="-120"/>
              </a:rPr>
              <a:t>最強的國家</a:t>
            </a:r>
            <a:r>
              <a:rPr lang="zh-TW" altLang="en-US" sz="3600" dirty="0">
                <a:ea typeface="華康儷中黑" panose="020B0509000000000000" pitchFamily="49" charset="-120"/>
              </a:rPr>
              <a:t>可以禍起蕭墻</a:t>
            </a:r>
            <a:r>
              <a:rPr lang="en-US" altLang="zh-TW" sz="3600" dirty="0">
                <a:ea typeface="華康儷中黑" panose="020B0509000000000000" pitchFamily="49" charset="-120"/>
              </a:rPr>
              <a:t>,</a:t>
            </a:r>
            <a:r>
              <a:rPr lang="zh-TW" altLang="en-US" sz="3600" dirty="0">
                <a:solidFill>
                  <a:srgbClr val="FF0000"/>
                </a:solidFill>
                <a:ea typeface="華康儷中黑" panose="020B0509000000000000" pitchFamily="49" charset="-120"/>
              </a:rPr>
              <a:t>最多的金錢</a:t>
            </a:r>
            <a:r>
              <a:rPr lang="zh-TW" altLang="en-US" sz="3600" dirty="0">
                <a:ea typeface="華康儷中黑" panose="020B0509000000000000" pitchFamily="49" charset="-120"/>
              </a:rPr>
              <a:t>可以轉眼成空</a:t>
            </a:r>
            <a:r>
              <a:rPr lang="en-US" altLang="zh-TW" sz="3600" dirty="0">
                <a:ea typeface="華康儷中黑" panose="020B0509000000000000" pitchFamily="49" charset="-120"/>
              </a:rPr>
              <a:t>,</a:t>
            </a:r>
            <a:r>
              <a:rPr lang="zh-TW" altLang="en-US" sz="3600" dirty="0">
                <a:solidFill>
                  <a:srgbClr val="FF0000"/>
                </a:solidFill>
                <a:ea typeface="華康儷中黑" panose="020B0509000000000000" pitchFamily="49" charset="-120"/>
              </a:rPr>
              <a:t>所有的青春</a:t>
            </a:r>
            <a:r>
              <a:rPr lang="en-US" altLang="zh-TW" sz="3600" dirty="0">
                <a:ea typeface="華康儷中黑" panose="020B0509000000000000" pitchFamily="49" charset="-120"/>
              </a:rPr>
              <a:t>,</a:t>
            </a:r>
            <a:r>
              <a:rPr lang="zh-TW" altLang="en-US" sz="3600" dirty="0">
                <a:ea typeface="華康儷中黑" panose="020B0509000000000000" pitchFamily="49" charset="-120"/>
              </a:rPr>
              <a:t>都會歸於塵土</a:t>
            </a:r>
            <a:r>
              <a:rPr lang="en-US" altLang="zh-TW" sz="3600" dirty="0">
                <a:ea typeface="華康儷中黑" panose="020B0509000000000000" pitchFamily="49" charset="-120"/>
              </a:rPr>
              <a:t>.</a:t>
            </a:r>
          </a:p>
          <a:p>
            <a:r>
              <a:rPr lang="en-US" altLang="zh-TW" sz="3600" dirty="0">
                <a:ea typeface="華康儷中黑" panose="020B0509000000000000" pitchFamily="49" charset="-120"/>
              </a:rPr>
              <a:t>However, without God, without an eternal life, without a heavenly kingdom, without universal harmony, even </a:t>
            </a:r>
            <a:r>
              <a:rPr lang="en-US" altLang="zh-TW" sz="3600" dirty="0">
                <a:solidFill>
                  <a:srgbClr val="FF0000"/>
                </a:solidFill>
                <a:ea typeface="華康儷中黑" panose="020B0509000000000000" pitchFamily="49" charset="-120"/>
              </a:rPr>
              <a:t>the most powerful nation will collapse</a:t>
            </a:r>
            <a:r>
              <a:rPr lang="en-US" altLang="zh-TW" sz="3600" dirty="0">
                <a:ea typeface="華康儷中黑" panose="020B0509000000000000" pitchFamily="49" charset="-120"/>
              </a:rPr>
              <a:t>, the greatest riches disappear at the blink of an eye, </a:t>
            </a:r>
          </a:p>
          <a:p>
            <a:r>
              <a:rPr lang="en-US" altLang="zh-TW" sz="3600" dirty="0">
                <a:ea typeface="華康儷中黑" panose="020B0509000000000000" pitchFamily="49" charset="-120"/>
              </a:rPr>
              <a:t>and </a:t>
            </a:r>
            <a:r>
              <a:rPr lang="en-US" altLang="zh-TW" sz="3600" dirty="0">
                <a:solidFill>
                  <a:srgbClr val="FF0000"/>
                </a:solidFill>
                <a:highlight>
                  <a:srgbClr val="FFFF00"/>
                </a:highlight>
                <a:ea typeface="華康儷中黑" panose="020B0509000000000000" pitchFamily="49" charset="-120"/>
              </a:rPr>
              <a:t>youth return to ashes.</a:t>
            </a:r>
          </a:p>
        </p:txBody>
      </p:sp>
    </p:spTree>
    <p:extLst>
      <p:ext uri="{BB962C8B-B14F-4D97-AF65-F5344CB8AC3E}">
        <p14:creationId xmlns:p14="http://schemas.microsoft.com/office/powerpoint/2010/main" val="9358405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28312C4D-6516-4954-841F-2826F1A3B3E6}"/>
              </a:ext>
            </a:extLst>
          </p:cNvPr>
          <p:cNvSpPr>
            <a:spLocks noGrp="1"/>
          </p:cNvSpPr>
          <p:nvPr>
            <p:ph type="subTitle" idx="1"/>
          </p:nvPr>
        </p:nvSpPr>
        <p:spPr>
          <a:xfrm>
            <a:off x="-36512" y="260648"/>
            <a:ext cx="9180512" cy="6597352"/>
          </a:xfrm>
          <a:solidFill>
            <a:schemeClr val="bg1"/>
          </a:solidFill>
        </p:spPr>
        <p:txBody>
          <a:bodyPr/>
          <a:lstStyle/>
          <a:p>
            <a:endParaRPr lang="zh-TW" altLang="en-US" sz="4800" dirty="0">
              <a:ea typeface="華康儷中黑" panose="020B0509000000000000" pitchFamily="49" charset="-120"/>
            </a:endParaRPr>
          </a:p>
          <a:p>
            <a:pPr>
              <a:spcAft>
                <a:spcPts val="1200"/>
              </a:spcAft>
            </a:pPr>
            <a:r>
              <a:rPr lang="zh-TW" altLang="en-US" sz="4800" dirty="0">
                <a:ea typeface="華康儷中黑" panose="020B0509000000000000" pitchFamily="49" charset="-120"/>
              </a:rPr>
              <a:t>對我來說</a:t>
            </a:r>
            <a:r>
              <a:rPr lang="en-US" altLang="zh-TW" sz="4800" dirty="0">
                <a:ea typeface="華康儷中黑" panose="020B0509000000000000" pitchFamily="49" charset="-120"/>
              </a:rPr>
              <a:t>:</a:t>
            </a:r>
          </a:p>
          <a:p>
            <a:pPr>
              <a:spcAft>
                <a:spcPts val="2400"/>
              </a:spcAft>
            </a:pPr>
            <a:r>
              <a:rPr lang="zh-TW" altLang="en-US" sz="4800" dirty="0">
                <a:ea typeface="華康儷中黑" panose="020B0509000000000000" pitchFamily="49" charset="-120"/>
              </a:rPr>
              <a:t>「</a:t>
            </a:r>
            <a:r>
              <a:rPr lang="zh-TW" altLang="en-US" sz="4800" dirty="0">
                <a:solidFill>
                  <a:srgbClr val="FF0000"/>
                </a:solidFill>
                <a:ea typeface="華康儷中黑" panose="020B0509000000000000" pitchFamily="49" charset="-120"/>
              </a:rPr>
              <a:t>除了基督</a:t>
            </a:r>
            <a:r>
              <a:rPr lang="en-US" altLang="zh-TW" sz="4800" dirty="0">
                <a:solidFill>
                  <a:srgbClr val="FF0000"/>
                </a:solidFill>
                <a:ea typeface="華康儷中黑" panose="020B0509000000000000" pitchFamily="49" charset="-120"/>
              </a:rPr>
              <a:t>,</a:t>
            </a:r>
            <a:r>
              <a:rPr lang="zh-TW" altLang="en-US" sz="4800" dirty="0">
                <a:solidFill>
                  <a:srgbClr val="FF0000"/>
                </a:solidFill>
                <a:ea typeface="華康儷中黑" panose="020B0509000000000000" pitchFamily="49" charset="-120"/>
              </a:rPr>
              <a:t>我沒有君王</a:t>
            </a:r>
            <a:r>
              <a:rPr lang="zh-TW" altLang="en-US" sz="4800" dirty="0">
                <a:ea typeface="華康儷中黑" panose="020B0509000000000000" pitchFamily="49" charset="-120"/>
              </a:rPr>
              <a:t>」</a:t>
            </a:r>
            <a:r>
              <a:rPr lang="en-US" altLang="zh-TW" sz="4800" dirty="0">
                <a:ea typeface="華康儷中黑" panose="020B0509000000000000" pitchFamily="49" charset="-120"/>
              </a:rPr>
              <a:t>.</a:t>
            </a:r>
          </a:p>
          <a:p>
            <a:r>
              <a:rPr lang="en-US" altLang="zh-TW" sz="4800" dirty="0">
                <a:ea typeface="華康儷中黑" panose="020B0509000000000000" pitchFamily="49" charset="-120"/>
              </a:rPr>
              <a:t>For me, “</a:t>
            </a:r>
            <a:r>
              <a:rPr lang="en-US" altLang="zh-TW" sz="4400" dirty="0">
                <a:solidFill>
                  <a:srgbClr val="FF0000"/>
                </a:solidFill>
                <a:highlight>
                  <a:srgbClr val="FFFF00"/>
                </a:highlight>
                <a:ea typeface="華康儷中黑" panose="020B0509000000000000" pitchFamily="49" charset="-120"/>
              </a:rPr>
              <a:t>Apart from Christ, </a:t>
            </a:r>
          </a:p>
          <a:p>
            <a:r>
              <a:rPr lang="en-US" altLang="zh-TW" sz="4400" dirty="0">
                <a:solidFill>
                  <a:srgbClr val="FF0000"/>
                </a:solidFill>
                <a:highlight>
                  <a:srgbClr val="FFFF00"/>
                </a:highlight>
                <a:ea typeface="華康儷中黑" panose="020B0509000000000000" pitchFamily="49" charset="-120"/>
              </a:rPr>
              <a:t>I do not have a king</a:t>
            </a:r>
            <a:r>
              <a:rPr lang="en-US" altLang="zh-TW" sz="4800" dirty="0">
                <a:ea typeface="華康儷中黑" panose="020B0509000000000000" pitchFamily="49" charset="-120"/>
              </a:rPr>
              <a:t>”.</a:t>
            </a:r>
          </a:p>
        </p:txBody>
      </p:sp>
    </p:spTree>
    <p:extLst>
      <p:ext uri="{BB962C8B-B14F-4D97-AF65-F5344CB8AC3E}">
        <p14:creationId xmlns:p14="http://schemas.microsoft.com/office/powerpoint/2010/main" val="94056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24DDB2D-FEBD-4D3B-A5FB-C38E9363A6DA}"/>
              </a:ext>
            </a:extLst>
          </p:cNvPr>
          <p:cNvSpPr>
            <a:spLocks noGrp="1" noChangeArrowheads="1"/>
          </p:cNvSpPr>
          <p:nvPr>
            <p:ph type="body" idx="1"/>
          </p:nvPr>
        </p:nvSpPr>
        <p:spPr>
          <a:xfrm>
            <a:off x="0" y="0"/>
            <a:ext cx="9144000" cy="6858000"/>
          </a:xfrm>
          <a:noFill/>
        </p:spPr>
        <p:txBody>
          <a:bodyPr/>
          <a:lstStyle/>
          <a:p>
            <a:pPr marL="0" indent="0" algn="just" eaLnBrk="1">
              <a:lnSpc>
                <a:spcPts val="1000"/>
              </a:lnSpc>
              <a:spcBef>
                <a:spcPct val="0"/>
              </a:spcBef>
              <a:buFontTx/>
              <a:buNone/>
            </a:pPr>
            <a:endParaRPr lang="en-US" altLang="zh-TW" sz="4000">
              <a:solidFill>
                <a:srgbClr val="FFFF00"/>
              </a:solidFill>
              <a:latin typeface="華康儷中黑" panose="020B0509000000000000" pitchFamily="49" charset="-120"/>
              <a:ea typeface="華康儷中黑" panose="020B0509000000000000" pitchFamily="49" charset="-120"/>
            </a:endParaRPr>
          </a:p>
          <a:p>
            <a:pPr marL="0" indent="0" algn="just" eaLnBrk="1">
              <a:lnSpc>
                <a:spcPts val="4800"/>
              </a:lnSpc>
              <a:spcBef>
                <a:spcPct val="0"/>
              </a:spcBef>
              <a:buFontTx/>
              <a:buNone/>
            </a:pPr>
            <a:r>
              <a:rPr lang="zh-TW" altLang="en-US" sz="4000">
                <a:solidFill>
                  <a:srgbClr val="FFFF00"/>
                </a:solidFill>
                <a:latin typeface="華康儷中黑" panose="020B0509000000000000" pitchFamily="49" charset="-120"/>
                <a:ea typeface="華康儷中黑" panose="020B0509000000000000" pitchFamily="49" charset="-120"/>
              </a:rPr>
              <a:t>可是他被刺透，是因為我們的悖逆；他被打傷，是因為我們的罪惡</a:t>
            </a:r>
            <a:r>
              <a:rPr lang="zh-TW" altLang="en-US" sz="4000">
                <a:solidFill>
                  <a:schemeClr val="bg1"/>
                </a:solidFill>
                <a:latin typeface="華康儷中黑" panose="020B0509000000000000" pitchFamily="49" charset="-120"/>
                <a:ea typeface="華康儷中黑" panose="020B0509000000000000" pitchFamily="49" charset="-120"/>
              </a:rPr>
              <a:t>。因他受了懲罰，我們便得到了安全；因他受了創傷，我們便得到了痊瘉。</a:t>
            </a:r>
          </a:p>
          <a:p>
            <a:pPr marL="0" indent="0" algn="just" eaLnBrk="1">
              <a:lnSpc>
                <a:spcPts val="4800"/>
              </a:lnSpc>
              <a:spcBef>
                <a:spcPct val="0"/>
              </a:spcBef>
              <a:buFontTx/>
              <a:buNone/>
            </a:pPr>
            <a:r>
              <a:rPr lang="zh-TW" altLang="en-US" sz="4000">
                <a:solidFill>
                  <a:schemeClr val="bg1"/>
                </a:solidFill>
                <a:latin typeface="華康儷中黑" panose="020B0509000000000000" pitchFamily="49" charset="-120"/>
                <a:ea typeface="華康儷中黑" panose="020B0509000000000000" pitchFamily="49" charset="-120"/>
              </a:rPr>
              <a:t>我們都像羊一樣，迷了路，各走各自的路；</a:t>
            </a:r>
            <a:r>
              <a:rPr lang="zh-TW" altLang="en-US" sz="4000">
                <a:solidFill>
                  <a:srgbClr val="FFFF00"/>
                </a:solidFill>
                <a:latin typeface="華康儷中黑" panose="020B0509000000000000" pitchFamily="49" charset="-120"/>
                <a:ea typeface="華康儷中黑" panose="020B0509000000000000" pitchFamily="49" charset="-120"/>
              </a:rPr>
              <a:t>但上主卻把我們眾人的罪過，歸到他身上</a:t>
            </a:r>
            <a:r>
              <a:rPr lang="zh-TW" altLang="en-US" sz="4000">
                <a:solidFill>
                  <a:schemeClr val="bg1"/>
                </a:solidFill>
                <a:latin typeface="華康儷中黑" panose="020B0509000000000000" pitchFamily="49" charset="-120"/>
                <a:ea typeface="華康儷中黑" panose="020B0509000000000000" pitchFamily="49" charset="-120"/>
              </a:rPr>
              <a:t>。他受虐待，仍然謙遜忍受，總不開口，如同被牽去待宰的羔羊；又像母羊在剪毛的人前，默不作聲，他也同樣不開口。</a:t>
            </a:r>
          </a:p>
        </p:txBody>
      </p:sp>
      <p:sp>
        <p:nvSpPr>
          <p:cNvPr id="11267" name="Text Box 3">
            <a:extLst>
              <a:ext uri="{FF2B5EF4-FFF2-40B4-BE49-F238E27FC236}">
                <a16:creationId xmlns:a16="http://schemas.microsoft.com/office/drawing/2014/main" id="{7AD25ADC-F590-4184-9F76-D4BF4C6E1E48}"/>
              </a:ext>
            </a:extLst>
          </p:cNvPr>
          <p:cNvSpPr txBox="1">
            <a:spLocks noChangeArrowheads="1"/>
          </p:cNvSpPr>
          <p:nvPr/>
        </p:nvSpPr>
        <p:spPr bwMode="auto">
          <a:xfrm>
            <a:off x="8658225" y="6491288"/>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rPr>
              <a:t>3/5</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a:extLst>
              <a:ext uri="{FF2B5EF4-FFF2-40B4-BE49-F238E27FC236}">
                <a16:creationId xmlns:a16="http://schemas.microsoft.com/office/drawing/2014/main" id="{0717F9AB-72F7-43A8-AB46-E15450CF042E}"/>
              </a:ext>
            </a:extLst>
          </p:cNvPr>
          <p:cNvSpPr>
            <a:spLocks noGrp="1" noChangeArrowheads="1"/>
          </p:cNvSpPr>
          <p:nvPr>
            <p:ph type="body" idx="1"/>
          </p:nvPr>
        </p:nvSpPr>
        <p:spPr>
          <a:xfrm>
            <a:off x="23462" y="332656"/>
            <a:ext cx="9144000" cy="6192688"/>
          </a:xfrm>
        </p:spPr>
        <p:txBody>
          <a:bodyPr/>
          <a:lstStyle/>
          <a:p>
            <a:pPr algn="ctr" eaLnBrk="1" hangingPunct="1">
              <a:lnSpc>
                <a:spcPct val="110000"/>
              </a:lnSpc>
              <a:spcBef>
                <a:spcPts val="0"/>
              </a:spcBef>
              <a:buFontTx/>
              <a:buNone/>
              <a:defRPr/>
            </a:pPr>
            <a:r>
              <a:rPr lang="zh-TW" altLang="en-US" sz="4400" dirty="0">
                <a:solidFill>
                  <a:srgbClr val="CC3300"/>
                </a:solidFill>
                <a:effectLst>
                  <a:outerShdw blurRad="38100" dist="38100" dir="2700000" algn="tl">
                    <a:srgbClr val="FFFFFF"/>
                  </a:outerShdw>
                </a:effectLst>
                <a:ea typeface="華康儷中黑" pitchFamily="49" charset="-120"/>
              </a:rPr>
              <a:t>請繼續祈禱和克己</a:t>
            </a:r>
            <a:r>
              <a:rPr lang="en-US" altLang="zh-TW" sz="4400" dirty="0">
                <a:solidFill>
                  <a:srgbClr val="CC3300"/>
                </a:solidFill>
                <a:effectLst>
                  <a:outerShdw blurRad="38100" dist="38100" dir="2700000" algn="tl">
                    <a:srgbClr val="FFFFFF"/>
                  </a:outerShdw>
                </a:effectLst>
                <a:ea typeface="華康儷中黑" pitchFamily="49" charset="-120"/>
              </a:rPr>
              <a:t>/</a:t>
            </a:r>
            <a:r>
              <a:rPr lang="zh-TW" altLang="en-US" sz="4800" dirty="0">
                <a:solidFill>
                  <a:schemeClr val="bg1"/>
                </a:solidFill>
                <a:ea typeface="華康儷中黑" pitchFamily="49" charset="-120"/>
              </a:rPr>
              <a:t>守大小齋</a:t>
            </a:r>
          </a:p>
          <a:p>
            <a:pPr algn="ctr" eaLnBrk="1" hangingPunct="1">
              <a:lnSpc>
                <a:spcPct val="110000"/>
              </a:lnSpc>
              <a:spcBef>
                <a:spcPts val="0"/>
              </a:spcBef>
              <a:buFontTx/>
              <a:buNone/>
              <a:defRPr/>
            </a:pPr>
            <a:r>
              <a:rPr lang="en-US" altLang="zh-TW" sz="4000" dirty="0">
                <a:solidFill>
                  <a:srgbClr val="FFFF00"/>
                </a:solidFill>
                <a:ea typeface="華康儷中黑" pitchFamily="49" charset="-120"/>
              </a:rPr>
              <a:t>14</a:t>
            </a:r>
            <a:r>
              <a:rPr lang="zh-TW" altLang="en-US" sz="4000" dirty="0">
                <a:solidFill>
                  <a:srgbClr val="FFFF00"/>
                </a:solidFill>
                <a:ea typeface="華康儷中黑" pitchFamily="49" charset="-120"/>
              </a:rPr>
              <a:t>歲</a:t>
            </a:r>
            <a:r>
              <a:rPr lang="en-US" altLang="zh-TW" sz="3600" dirty="0">
                <a:solidFill>
                  <a:srgbClr val="FFFF00"/>
                </a:solidFill>
                <a:ea typeface="華康儷中黑" pitchFamily="49" charset="-120"/>
              </a:rPr>
              <a:t>(</a:t>
            </a:r>
            <a:r>
              <a:rPr lang="zh-TW" altLang="en-US" sz="3600" dirty="0">
                <a:solidFill>
                  <a:srgbClr val="FFFF00"/>
                </a:solidFill>
                <a:ea typeface="華康儷中黑" pitchFamily="49" charset="-120"/>
              </a:rPr>
              <a:t>小齋</a:t>
            </a:r>
            <a:r>
              <a:rPr lang="en-US" altLang="zh-TW" sz="3600" dirty="0">
                <a:solidFill>
                  <a:srgbClr val="FFFF00"/>
                </a:solidFill>
                <a:ea typeface="華康儷中黑" pitchFamily="49" charset="-120"/>
              </a:rPr>
              <a:t>,</a:t>
            </a:r>
            <a:r>
              <a:rPr lang="zh-TW" altLang="en-US" sz="3600" dirty="0">
                <a:solidFill>
                  <a:srgbClr val="FFFF00"/>
                </a:solidFill>
                <a:ea typeface="華康儷中黑" pitchFamily="49" charset="-120"/>
              </a:rPr>
              <a:t>戒肉</a:t>
            </a:r>
            <a:r>
              <a:rPr lang="en-US" altLang="zh-TW" sz="3600" dirty="0">
                <a:solidFill>
                  <a:srgbClr val="FFFF00"/>
                </a:solidFill>
                <a:ea typeface="華康儷中黑" pitchFamily="49" charset="-120"/>
              </a:rPr>
              <a:t>); </a:t>
            </a:r>
            <a:r>
              <a:rPr lang="en-US" altLang="zh-TW" sz="4000" dirty="0">
                <a:solidFill>
                  <a:srgbClr val="FFFF00"/>
                </a:solidFill>
                <a:ea typeface="華康儷中黑" pitchFamily="49" charset="-120"/>
              </a:rPr>
              <a:t>18-59</a:t>
            </a:r>
            <a:r>
              <a:rPr lang="zh-TW" altLang="en-US" sz="4000" dirty="0">
                <a:solidFill>
                  <a:srgbClr val="FFFF00"/>
                </a:solidFill>
                <a:ea typeface="華康儷中黑" pitchFamily="49" charset="-120"/>
              </a:rPr>
              <a:t>歲</a:t>
            </a:r>
            <a:r>
              <a:rPr lang="en-US" altLang="zh-TW" sz="3600" dirty="0">
                <a:solidFill>
                  <a:srgbClr val="FFFF00"/>
                </a:solidFill>
                <a:ea typeface="華康儷中黑" pitchFamily="49" charset="-120"/>
              </a:rPr>
              <a:t>(</a:t>
            </a:r>
            <a:r>
              <a:rPr lang="zh-TW" altLang="en-US" sz="3600" dirty="0">
                <a:solidFill>
                  <a:srgbClr val="FFFF00"/>
                </a:solidFill>
                <a:ea typeface="華康儷中黑" pitchFamily="49" charset="-120"/>
              </a:rPr>
              <a:t>大小齋</a:t>
            </a:r>
            <a:r>
              <a:rPr lang="en-US" altLang="zh-TW" sz="3600" dirty="0">
                <a:solidFill>
                  <a:srgbClr val="FFFF00"/>
                </a:solidFill>
                <a:ea typeface="華康儷中黑" pitchFamily="49" charset="-120"/>
              </a:rPr>
              <a:t>1</a:t>
            </a:r>
            <a:r>
              <a:rPr lang="zh-TW" altLang="en-US" sz="3600" dirty="0">
                <a:solidFill>
                  <a:srgbClr val="FFFF00"/>
                </a:solidFill>
                <a:ea typeface="華康儷中黑" pitchFamily="49" charset="-120"/>
              </a:rPr>
              <a:t>飽</a:t>
            </a:r>
            <a:r>
              <a:rPr lang="en-US" altLang="zh-TW" sz="3600" dirty="0">
                <a:solidFill>
                  <a:srgbClr val="FFFF00"/>
                </a:solidFill>
                <a:ea typeface="華康儷中黑" pitchFamily="49" charset="-120"/>
              </a:rPr>
              <a:t>2</a:t>
            </a:r>
            <a:r>
              <a:rPr lang="zh-TW" altLang="en-US" sz="3600" dirty="0">
                <a:solidFill>
                  <a:srgbClr val="FFFF00"/>
                </a:solidFill>
                <a:ea typeface="華康儷中黑" pitchFamily="49" charset="-120"/>
              </a:rPr>
              <a:t>半</a:t>
            </a:r>
            <a:r>
              <a:rPr lang="en-US" altLang="zh-TW" sz="3600" dirty="0">
                <a:solidFill>
                  <a:srgbClr val="FFFF00"/>
                </a:solidFill>
                <a:ea typeface="華康儷中黑" pitchFamily="49" charset="-120"/>
              </a:rPr>
              <a:t>)</a:t>
            </a:r>
          </a:p>
          <a:p>
            <a:pPr algn="ctr" eaLnBrk="1" hangingPunct="1">
              <a:lnSpc>
                <a:spcPct val="110000"/>
              </a:lnSpc>
              <a:spcBef>
                <a:spcPts val="0"/>
              </a:spcBef>
              <a:buFontTx/>
              <a:buNone/>
              <a:defRPr/>
            </a:pPr>
            <a:r>
              <a:rPr lang="zh-TW" altLang="en-US" sz="4400" dirty="0">
                <a:solidFill>
                  <a:srgbClr val="FFFF00"/>
                </a:solidFill>
                <a:ea typeface="華康儷中黑" pitchFamily="49" charset="-120"/>
              </a:rPr>
              <a:t>多作愛主愛人的善功</a:t>
            </a:r>
          </a:p>
          <a:p>
            <a:pPr algn="ctr" eaLnBrk="1" hangingPunct="1">
              <a:lnSpc>
                <a:spcPct val="110000"/>
              </a:lnSpc>
              <a:spcBef>
                <a:spcPts val="0"/>
              </a:spcBef>
              <a:buFontTx/>
              <a:buNone/>
              <a:defRPr/>
            </a:pPr>
            <a:r>
              <a:rPr lang="zh-TW" altLang="en-US" sz="5400" dirty="0">
                <a:solidFill>
                  <a:schemeClr val="bg1"/>
                </a:solidFill>
                <a:effectLst>
                  <a:outerShdw blurRad="38100" dist="38100" dir="2700000" algn="tl">
                    <a:srgbClr val="808080"/>
                  </a:outerShdw>
                </a:effectLst>
                <a:ea typeface="華康儷中黑" pitchFamily="49" charset="-120"/>
              </a:rPr>
              <a:t>準 備 心 靈</a:t>
            </a:r>
          </a:p>
          <a:p>
            <a:pPr algn="ctr" eaLnBrk="1" hangingPunct="1">
              <a:lnSpc>
                <a:spcPct val="110000"/>
              </a:lnSpc>
              <a:spcBef>
                <a:spcPts val="0"/>
              </a:spcBef>
              <a:buFontTx/>
              <a:buNone/>
              <a:defRPr/>
            </a:pPr>
            <a:r>
              <a:rPr lang="zh-TW" altLang="en-US" sz="5400" dirty="0">
                <a:solidFill>
                  <a:srgbClr val="CC3300"/>
                </a:solidFill>
                <a:effectLst>
                  <a:outerShdw blurRad="38100" dist="38100" dir="2700000" algn="tl">
                    <a:srgbClr val="FFFFFF"/>
                  </a:outerShdw>
                </a:effectLst>
                <a:ea typeface="華康儷中黑" pitchFamily="49" charset="-120"/>
              </a:rPr>
              <a:t>去迎接基督的復活</a:t>
            </a:r>
          </a:p>
          <a:p>
            <a:pPr algn="ctr" eaLnBrk="1" hangingPunct="1">
              <a:lnSpc>
                <a:spcPct val="110000"/>
              </a:lnSpc>
              <a:spcBef>
                <a:spcPts val="0"/>
              </a:spcBef>
              <a:buFontTx/>
              <a:buNone/>
              <a:defRPr/>
            </a:pPr>
            <a:r>
              <a:rPr lang="zh-TW" altLang="en-US" sz="5400" dirty="0">
                <a:solidFill>
                  <a:srgbClr val="FFFF00"/>
                </a:solidFill>
                <a:effectLst>
                  <a:outerShdw blurRad="38100" dist="38100" dir="2700000" algn="tl">
                    <a:srgbClr val="FFFFFF"/>
                  </a:outerShdw>
                </a:effectLst>
                <a:ea typeface="華康儷中黑" pitchFamily="49" charset="-120"/>
              </a:rPr>
              <a:t>並爭取你個人的「逾越」</a:t>
            </a:r>
            <a:endParaRPr lang="zh-TW" altLang="en-US" sz="6000" dirty="0">
              <a:solidFill>
                <a:srgbClr val="FFFF00"/>
              </a:solidFill>
              <a:effectLst>
                <a:outerShdw blurRad="38100" dist="38100" dir="2700000" algn="tl">
                  <a:srgbClr val="FFFFFF"/>
                </a:outerShdw>
              </a:effectLst>
              <a:latin typeface="金梅毛顏楷" pitchFamily="49" charset="-120"/>
              <a:ea typeface="華康儷中黑" pitchFamily="49" charset="-120"/>
            </a:endParaRPr>
          </a:p>
          <a:p>
            <a:pPr algn="ctr" eaLnBrk="1" hangingPunct="1">
              <a:lnSpc>
                <a:spcPct val="110000"/>
              </a:lnSpc>
              <a:spcBef>
                <a:spcPts val="0"/>
              </a:spcBef>
              <a:buFontTx/>
              <a:buNone/>
              <a:defRPr/>
            </a:pPr>
            <a:r>
              <a:rPr lang="en-US" altLang="zh-TW" sz="6000" dirty="0">
                <a:solidFill>
                  <a:srgbClr val="9900CC"/>
                </a:solidFill>
                <a:effectLst>
                  <a:outerShdw blurRad="38100" dist="38100" dir="2700000" algn="tl">
                    <a:srgbClr val="FFFFFF"/>
                  </a:outerShdw>
                </a:effectLst>
                <a:ea typeface="華康勘亭流(P)" pitchFamily="66" charset="-120"/>
              </a:rPr>
              <a:t>—— </a:t>
            </a:r>
            <a:r>
              <a:rPr lang="zh-TW" altLang="en-US" sz="6000" dirty="0">
                <a:solidFill>
                  <a:srgbClr val="9900CC"/>
                </a:solidFill>
                <a:effectLst>
                  <a:outerShdw blurRad="38100" dist="38100" dir="2700000" algn="tl">
                    <a:srgbClr val="FFFFFF"/>
                  </a:outerShdw>
                </a:effectLst>
                <a:ea typeface="華康勘亭流(P)" pitchFamily="66" charset="-120"/>
              </a:rPr>
              <a:t>天   主   保   佑 </a:t>
            </a:r>
            <a:r>
              <a:rPr lang="en-US" altLang="zh-TW" sz="6000" dirty="0">
                <a:solidFill>
                  <a:srgbClr val="9900CC"/>
                </a:solidFill>
                <a:effectLst>
                  <a:outerShdw blurRad="38100" dist="38100" dir="2700000" algn="tl">
                    <a:srgbClr val="FFFFFF"/>
                  </a:outerShdw>
                </a:effectLst>
                <a:ea typeface="華康勘亭流(P)" pitchFamily="66" charset="-120"/>
              </a:rPr>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9B475BD-9210-4D43-9B73-476129638F0B}"/>
              </a:ext>
            </a:extLst>
          </p:cNvPr>
          <p:cNvSpPr>
            <a:spLocks noGrp="1" noChangeArrowheads="1"/>
          </p:cNvSpPr>
          <p:nvPr>
            <p:ph type="body" idx="1"/>
          </p:nvPr>
        </p:nvSpPr>
        <p:spPr>
          <a:xfrm>
            <a:off x="0" y="171450"/>
            <a:ext cx="9144000" cy="6858000"/>
          </a:xfrm>
          <a:noFill/>
        </p:spPr>
        <p:txBody>
          <a:bodyPr/>
          <a:lstStyle/>
          <a:p>
            <a:pPr marL="0" indent="0" algn="just" eaLnBrk="1">
              <a:lnSpc>
                <a:spcPts val="4800"/>
              </a:lnSpc>
              <a:spcBef>
                <a:spcPct val="0"/>
              </a:spcBef>
              <a:buFontTx/>
              <a:buNone/>
            </a:pPr>
            <a:r>
              <a:rPr lang="zh-TW" altLang="en-US" sz="4000">
                <a:solidFill>
                  <a:schemeClr val="bg1"/>
                </a:solidFill>
                <a:latin typeface="華康儷中黑" panose="020B0509000000000000" pitchFamily="49" charset="-120"/>
                <a:ea typeface="華康儷中黑" panose="020B0509000000000000" pitchFamily="49" charset="-120"/>
              </a:rPr>
              <a:t>他受了不義的審判，而被除掉，有誰懷念他的命運？其實，</a:t>
            </a:r>
            <a:r>
              <a:rPr lang="zh-TW" altLang="en-US" sz="4000">
                <a:solidFill>
                  <a:srgbClr val="FFFF00"/>
                </a:solidFill>
                <a:latin typeface="華康儷中黑" panose="020B0509000000000000" pitchFamily="49" charset="-120"/>
                <a:ea typeface="華康儷中黑" panose="020B0509000000000000" pitchFamily="49" charset="-120"/>
              </a:rPr>
              <a:t>他從活人的地上被剪除，受難至死，是為了我人民的罪過</a:t>
            </a:r>
            <a:r>
              <a:rPr lang="zh-TW" altLang="en-US" sz="4000">
                <a:solidFill>
                  <a:schemeClr val="bg1"/>
                </a:solidFill>
                <a:latin typeface="華康儷中黑" panose="020B0509000000000000" pitchFamily="49" charset="-120"/>
                <a:ea typeface="華康儷中黑" panose="020B0509000000000000" pitchFamily="49" charset="-120"/>
              </a:rPr>
              <a:t>。雖然，他從未行過強暴，他口中也從未出過謊言，人們仍把他與歹徒同埋，使他同作惡的人同葬。</a:t>
            </a:r>
          </a:p>
          <a:p>
            <a:pPr marL="0" indent="0" algn="just" eaLnBrk="1">
              <a:lnSpc>
                <a:spcPts val="4800"/>
              </a:lnSpc>
              <a:spcBef>
                <a:spcPct val="0"/>
              </a:spcBef>
              <a:buFontTx/>
              <a:buNone/>
            </a:pPr>
            <a:r>
              <a:rPr lang="zh-TW" altLang="en-US" sz="4000">
                <a:solidFill>
                  <a:schemeClr val="bg1"/>
                </a:solidFill>
                <a:latin typeface="華康儷中黑" panose="020B0509000000000000" pitchFamily="49" charset="-120"/>
                <a:ea typeface="華康儷中黑" panose="020B0509000000000000" pitchFamily="49" charset="-120"/>
              </a:rPr>
              <a:t>上主的旨意，是要用苦難折磨他；當他犧牲了自己的性命，作了贖罪祭時，他要看見他的後輩延年益壽；上主的旨意，也藉他的手，得以實現。</a:t>
            </a:r>
          </a:p>
        </p:txBody>
      </p:sp>
      <p:sp>
        <p:nvSpPr>
          <p:cNvPr id="12291" name="Text Box 3">
            <a:extLst>
              <a:ext uri="{FF2B5EF4-FFF2-40B4-BE49-F238E27FC236}">
                <a16:creationId xmlns:a16="http://schemas.microsoft.com/office/drawing/2014/main" id="{CA4625FF-F2B4-4C52-8C3F-4D903BF14F9D}"/>
              </a:ext>
            </a:extLst>
          </p:cNvPr>
          <p:cNvSpPr txBox="1">
            <a:spLocks noChangeArrowheads="1"/>
          </p:cNvSpPr>
          <p:nvPr/>
        </p:nvSpPr>
        <p:spPr bwMode="auto">
          <a:xfrm>
            <a:off x="8658225" y="6491288"/>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rPr>
              <a:t>4/5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0CC8672-B652-4374-9C53-2A7BA5CEEA30}"/>
              </a:ext>
            </a:extLst>
          </p:cNvPr>
          <p:cNvSpPr>
            <a:spLocks noGrp="1" noChangeArrowheads="1"/>
          </p:cNvSpPr>
          <p:nvPr>
            <p:ph type="body" idx="1"/>
          </p:nvPr>
        </p:nvSpPr>
        <p:spPr>
          <a:xfrm>
            <a:off x="0" y="188640"/>
            <a:ext cx="9144000" cy="6669360"/>
          </a:xfrm>
          <a:noFill/>
        </p:spPr>
        <p:txBody>
          <a:bodyPr/>
          <a:lstStyle/>
          <a:p>
            <a:pPr marL="0" indent="0" algn="just" eaLnBrk="1">
              <a:lnSpc>
                <a:spcPts val="4800"/>
              </a:lnSpc>
              <a:spcBef>
                <a:spcPct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rPr>
              <a:t>在他受盡了痛苦之後，他要看見光明，並因自己的經歷而滿足；</a:t>
            </a:r>
            <a:r>
              <a:rPr lang="zh-TW" altLang="en-US" sz="4000" dirty="0">
                <a:solidFill>
                  <a:srgbClr val="FFFF00"/>
                </a:solidFill>
                <a:latin typeface="華康儷中黑" panose="020B0509000000000000" pitchFamily="49" charset="-120"/>
                <a:ea typeface="華康儷中黑" panose="020B0509000000000000" pitchFamily="49" charset="-120"/>
              </a:rPr>
              <a:t>我正義的僕人，要使許多人成義，因為他承擔了他們的罪過。</a:t>
            </a:r>
          </a:p>
          <a:p>
            <a:pPr marL="0" indent="0" algn="just" eaLnBrk="1">
              <a:lnSpc>
                <a:spcPts val="4800"/>
              </a:lnSpc>
              <a:spcBef>
                <a:spcPct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rPr>
              <a:t>為此，我把大眾，賜給他作報酬，他獲得了無數的人，作為勝利品；因為，他為了承擔大眾的罪過，作了罪犯的中保，犧牲了自己的性命，以至於死亡，被列於罪犯之中。</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ct val="0"/>
              </a:spcBef>
              <a:buFontTx/>
              <a:buNone/>
            </a:pP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ct val="0"/>
              </a:spcBef>
              <a:buFontTx/>
              <a:buNone/>
            </a:pPr>
            <a:endParaRPr lang="zh-TW" altLang="en-US" sz="4000" dirty="0">
              <a:solidFill>
                <a:schemeClr val="bg1"/>
              </a:solidFill>
              <a:latin typeface="華康儷中黑" panose="020B0509000000000000" pitchFamily="49" charset="-120"/>
              <a:ea typeface="華康儷中黑" panose="020B0509000000000000" pitchFamily="49" charset="-120"/>
            </a:endParaRPr>
          </a:p>
        </p:txBody>
      </p:sp>
      <p:sp>
        <p:nvSpPr>
          <p:cNvPr id="13315" name="Text Box 3">
            <a:extLst>
              <a:ext uri="{FF2B5EF4-FFF2-40B4-BE49-F238E27FC236}">
                <a16:creationId xmlns:a16="http://schemas.microsoft.com/office/drawing/2014/main" id="{C01BEFC3-25A2-447E-A2D7-15260F0E9513}"/>
              </a:ext>
            </a:extLst>
          </p:cNvPr>
          <p:cNvSpPr txBox="1">
            <a:spLocks noChangeArrowheads="1"/>
          </p:cNvSpPr>
          <p:nvPr/>
        </p:nvSpPr>
        <p:spPr bwMode="auto">
          <a:xfrm>
            <a:off x="8658225" y="6491288"/>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rPr>
              <a:t>5/5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BCED974-6AB3-40D8-92E4-CC0E38E78D4F}"/>
              </a:ext>
            </a:extLst>
          </p:cNvPr>
          <p:cNvSpPr>
            <a:spLocks noGrp="1" noChangeArrowheads="1"/>
          </p:cNvSpPr>
          <p:nvPr>
            <p:ph type="body" idx="1"/>
          </p:nvPr>
        </p:nvSpPr>
        <p:spPr>
          <a:xfrm>
            <a:off x="0" y="116632"/>
            <a:ext cx="9144000" cy="6741368"/>
          </a:xfrm>
          <a:noFill/>
        </p:spPr>
        <p:txBody>
          <a:bodyPr/>
          <a:lstStyle/>
          <a:p>
            <a:pPr marL="0" indent="0" algn="just" eaLnBrk="1" hangingPunct="1">
              <a:lnSpc>
                <a:spcPts val="4800"/>
              </a:lnSpc>
              <a:spcBef>
                <a:spcPct val="0"/>
              </a:spcBef>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恭讀致希伯來人書</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4:14-16;5:7-9</a:t>
            </a:r>
          </a:p>
          <a:p>
            <a:pPr marL="0" indent="0" algn="just" eaLnBrk="1">
              <a:lnSpc>
                <a:spcPts val="4800"/>
              </a:lnSpc>
              <a:spcBef>
                <a:spcPct val="0"/>
              </a:spcBef>
              <a:buFontTx/>
              <a:buNone/>
            </a:pPr>
            <a:r>
              <a:rPr lang="zh-TW" altLang="en-US" sz="4000" dirty="0">
                <a:solidFill>
                  <a:schemeClr val="bg1"/>
                </a:solidFill>
                <a:latin typeface="華康粗黑體" panose="020B0709000000000000" pitchFamily="49" charset="-120"/>
                <a:ea typeface="華康粗黑體" panose="020B0709000000000000" pitchFamily="49" charset="-120"/>
              </a:rPr>
              <a:t>弟兄姊妹們：</a:t>
            </a:r>
            <a:endParaRPr lang="en-US" altLang="zh-TW" sz="4000" dirty="0">
              <a:solidFill>
                <a:schemeClr val="bg1"/>
              </a:solidFill>
              <a:latin typeface="華康粗黑體" panose="020B0709000000000000" pitchFamily="49" charset="-120"/>
              <a:ea typeface="華康粗黑體" panose="020B0709000000000000" pitchFamily="49" charset="-120"/>
            </a:endParaRPr>
          </a:p>
          <a:p>
            <a:pPr marL="0" indent="0" algn="just" eaLnBrk="1">
              <a:lnSpc>
                <a:spcPts val="4800"/>
              </a:lnSpc>
              <a:spcBef>
                <a:spcPct val="0"/>
              </a:spcBef>
              <a:buFontTx/>
              <a:buNone/>
            </a:pPr>
            <a:r>
              <a:rPr lang="zh-TW" altLang="en-US" sz="4000" dirty="0">
                <a:solidFill>
                  <a:schemeClr val="bg1"/>
                </a:solidFill>
                <a:latin typeface="華康粗黑體" panose="020B0709000000000000" pitchFamily="49" charset="-120"/>
                <a:ea typeface="華康粗黑體" panose="020B0709000000000000" pitchFamily="49" charset="-120"/>
              </a:rPr>
              <a:t>我們既然有一位偉大的，進入了諸天的司祭，天主子耶穌，我們就應堅持所信奉的真道，因為我們所有的，</a:t>
            </a:r>
            <a:r>
              <a:rPr lang="zh-TW" altLang="en-US" sz="4000" dirty="0">
                <a:solidFill>
                  <a:srgbClr val="FFFF00"/>
                </a:solidFill>
                <a:latin typeface="華康粗黑體" panose="020B0709000000000000" pitchFamily="49" charset="-120"/>
                <a:ea typeface="華康粗黑體" panose="020B0709000000000000" pitchFamily="49" charset="-120"/>
              </a:rPr>
              <a:t>不是一位不能同情我們弱點的大司祭，而是一位在各方面與我們相似，受過試探的，</a:t>
            </a:r>
            <a:r>
              <a:rPr lang="zh-TW" altLang="en-US" sz="4000" dirty="0">
                <a:solidFill>
                  <a:srgbClr val="FFFF00"/>
                </a:solidFill>
                <a:ea typeface="華康粗黑體" panose="020B0709000000000000" pitchFamily="49" charset="-120"/>
              </a:rPr>
              <a:t>只是沒有罪過。</a:t>
            </a:r>
            <a:r>
              <a:rPr lang="zh-TW" altLang="en-US" sz="4000" dirty="0">
                <a:solidFill>
                  <a:schemeClr val="bg1"/>
                </a:solidFill>
                <a:ea typeface="華康粗黑體" panose="020B0709000000000000" pitchFamily="49" charset="-120"/>
              </a:rPr>
              <a:t>所以，我們要懷著依恃之心，走近恩寵的寶座，以獲得仁慈，尋到恩寵，作及時的扶助。</a:t>
            </a:r>
          </a:p>
        </p:txBody>
      </p:sp>
      <p:sp>
        <p:nvSpPr>
          <p:cNvPr id="16387" name="Text Box 3">
            <a:extLst>
              <a:ext uri="{FF2B5EF4-FFF2-40B4-BE49-F238E27FC236}">
                <a16:creationId xmlns:a16="http://schemas.microsoft.com/office/drawing/2014/main" id="{59326B29-2985-4F1E-A584-E723E41CA7AB}"/>
              </a:ext>
            </a:extLst>
          </p:cNvPr>
          <p:cNvSpPr txBox="1">
            <a:spLocks noChangeArrowheads="1"/>
          </p:cNvSpPr>
          <p:nvPr/>
        </p:nvSpPr>
        <p:spPr bwMode="auto">
          <a:xfrm>
            <a:off x="8459788" y="6491288"/>
            <a:ext cx="6842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rPr>
              <a:t>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4BFC85C-AF45-446F-847C-DEE6D845D49E}"/>
              </a:ext>
            </a:extLst>
          </p:cNvPr>
          <p:cNvSpPr>
            <a:spLocks noGrp="1" noChangeArrowheads="1"/>
          </p:cNvSpPr>
          <p:nvPr>
            <p:ph type="body" idx="1"/>
          </p:nvPr>
        </p:nvSpPr>
        <p:spPr>
          <a:xfrm>
            <a:off x="0" y="0"/>
            <a:ext cx="9144000" cy="6858000"/>
          </a:xfrm>
          <a:noFill/>
        </p:spPr>
        <p:txBody>
          <a:bodyPr/>
          <a:lstStyle/>
          <a:p>
            <a:pPr marL="0" indent="0" algn="just" eaLnBrk="1">
              <a:lnSpc>
                <a:spcPts val="1000"/>
              </a:lnSpc>
              <a:spcBef>
                <a:spcPct val="0"/>
              </a:spcBef>
              <a:buFontTx/>
              <a:buNone/>
            </a:pP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lnSpc>
                <a:spcPts val="4800"/>
              </a:lnSpc>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rPr>
              <a:t>當基督還在血肉之身時，</a:t>
            </a:r>
            <a:r>
              <a:rPr lang="zh-TW" altLang="en-US" sz="4000" dirty="0">
                <a:solidFill>
                  <a:srgbClr val="FFFF00"/>
                </a:solidFill>
                <a:latin typeface="華康儷中黑" panose="020B0509000000000000" pitchFamily="49" charset="-120"/>
                <a:ea typeface="華康儷中黑" panose="020B0509000000000000" pitchFamily="49" charset="-120"/>
              </a:rPr>
              <a:t>以大聲哀號和眼淚</a:t>
            </a:r>
            <a:r>
              <a:rPr lang="zh-TW" altLang="en-US" sz="4000" dirty="0">
                <a:solidFill>
                  <a:schemeClr val="bg1"/>
                </a:solidFill>
                <a:latin typeface="華康儷中黑" panose="020B0509000000000000" pitchFamily="49" charset="-120"/>
                <a:ea typeface="華康儷中黑" panose="020B0509000000000000" pitchFamily="49" charset="-120"/>
              </a:rPr>
              <a:t>，向那能救他脫離死亡的天主，獻上了祈禱和懇求，就因他的虔敬，而獲得了俯允。</a:t>
            </a:r>
          </a:p>
          <a:p>
            <a:pPr marL="0" indent="0" algn="just" eaLnBrk="1">
              <a:lnSpc>
                <a:spcPts val="4800"/>
              </a:lnSpc>
              <a:spcBef>
                <a:spcPct val="0"/>
              </a:spcBef>
              <a:buFontTx/>
              <a:buNone/>
            </a:pPr>
            <a:r>
              <a:rPr lang="zh-TW" altLang="en-US" sz="4000" dirty="0">
                <a:solidFill>
                  <a:srgbClr val="FFFF00"/>
                </a:solidFill>
                <a:latin typeface="華康儷中黑" panose="020B0509000000000000" pitchFamily="49" charset="-120"/>
                <a:ea typeface="華康儷中黑" panose="020B0509000000000000" pitchFamily="49" charset="-120"/>
              </a:rPr>
              <a:t>他雖然是天主子，卻由所受的苦難，學習了服從</a:t>
            </a:r>
            <a:r>
              <a:rPr lang="zh-TW" altLang="en-US" sz="4000" dirty="0">
                <a:solidFill>
                  <a:schemeClr val="bg1"/>
                </a:solidFill>
                <a:latin typeface="華康儷中黑" panose="020B0509000000000000" pitchFamily="49" charset="-120"/>
                <a:ea typeface="華康儷中黑" panose="020B0509000000000000" pitchFamily="49" charset="-120"/>
              </a:rPr>
              <a:t>，且在達到完成之後，為一切服從他的人，成了永遠救恩的根源。</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lnSpc>
                <a:spcPts val="4800"/>
              </a:lnSpc>
              <a:spcBef>
                <a:spcPct val="0"/>
              </a:spcBef>
              <a:buFontTx/>
              <a:buNone/>
            </a:pP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ct val="0"/>
              </a:spcBef>
              <a:buFontTx/>
              <a:buNone/>
            </a:pP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endParaRPr lang="zh-TW" altLang="en-US" sz="4000" dirty="0">
              <a:solidFill>
                <a:schemeClr val="bg1"/>
              </a:solidFill>
              <a:ea typeface="華康粗黑體" panose="020B0709000000000000" pitchFamily="49" charset="-120"/>
            </a:endParaRPr>
          </a:p>
          <a:p>
            <a:pPr marL="0" indent="0" algn="just" eaLnBrk="1">
              <a:buFontTx/>
              <a:buNone/>
            </a:pPr>
            <a:endParaRPr lang="zh-TW" altLang="en-US" sz="4000" dirty="0">
              <a:solidFill>
                <a:schemeClr val="bg1"/>
              </a:solidFill>
              <a:ea typeface="華康粗黑體" panose="020B0709000000000000" pitchFamily="49" charset="-120"/>
            </a:endParaRPr>
          </a:p>
        </p:txBody>
      </p:sp>
      <p:sp>
        <p:nvSpPr>
          <p:cNvPr id="17411" name="Text Box 3">
            <a:extLst>
              <a:ext uri="{FF2B5EF4-FFF2-40B4-BE49-F238E27FC236}">
                <a16:creationId xmlns:a16="http://schemas.microsoft.com/office/drawing/2014/main" id="{E87FF878-83C8-44DC-9088-4ABBA9E4ED10}"/>
              </a:ext>
            </a:extLst>
          </p:cNvPr>
          <p:cNvSpPr txBox="1">
            <a:spLocks noChangeArrowheads="1"/>
          </p:cNvSpPr>
          <p:nvPr/>
        </p:nvSpPr>
        <p:spPr bwMode="auto">
          <a:xfrm>
            <a:off x="8593138" y="6491288"/>
            <a:ext cx="6842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rPr>
              <a:t>2/2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E77986-529D-4669-AA0E-0470EF22AF34}"/>
              </a:ext>
            </a:extLst>
          </p:cNvPr>
          <p:cNvSpPr>
            <a:spLocks noGrp="1" noChangeArrowheads="1"/>
          </p:cNvSpPr>
          <p:nvPr>
            <p:ph type="body" idx="1"/>
          </p:nvPr>
        </p:nvSpPr>
        <p:spPr>
          <a:xfrm>
            <a:off x="0" y="410716"/>
            <a:ext cx="9144000" cy="6330652"/>
          </a:xfrm>
          <a:noFill/>
        </p:spPr>
        <p:txBody>
          <a:bodyPr/>
          <a:lstStyle/>
          <a:p>
            <a:pPr marL="0" indent="0" algn="just" eaLnBrk="1">
              <a:spcBef>
                <a:spcPct val="0"/>
              </a:spcBef>
              <a:spcAft>
                <a:spcPts val="1200"/>
              </a:spcAft>
              <a:buFontTx/>
              <a:buNone/>
            </a:pP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若望所載主耶穌基督的受難始末</a:t>
            </a:r>
            <a:r>
              <a:rPr lang="en-US" altLang="zh-TW" sz="28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18:1-19:42</a:t>
            </a:r>
          </a:p>
          <a:p>
            <a:pPr marL="0" indent="0" algn="just" eaLnBrk="1">
              <a:spcBef>
                <a:spcPct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耶穌說完了這些話，就和門徒出去，到了克德龍溪的對岸，在那裡有一個園子，他和門徒便進去了。出賣他的猶達斯也知道那地方。猶達斯便領了一隊兵和由司祭及法利塞人派來的差役，帶著火把、燈籠與武器，來到那裡。耶穌上前去問他們說：「你們找誰？」</a:t>
            </a:r>
          </a:p>
          <a:p>
            <a:pPr marL="0" indent="0" algn="just" eaLnBrk="1">
              <a:spcBef>
                <a:spcPct val="10000"/>
              </a:spcBef>
              <a:buFontTx/>
              <a:buNone/>
            </a:pPr>
            <a:endParaRPr lang="zh-TW" altLang="en-US" sz="4000" dirty="0">
              <a:solidFill>
                <a:schemeClr val="bg1"/>
              </a:solidFill>
              <a:ea typeface="華康粗黑體" panose="020B0709000000000000" pitchFamily="49" charset="-120"/>
            </a:endParaRPr>
          </a:p>
        </p:txBody>
      </p:sp>
      <p:sp>
        <p:nvSpPr>
          <p:cNvPr id="43011" name="Text Box 3">
            <a:extLst>
              <a:ext uri="{FF2B5EF4-FFF2-40B4-BE49-F238E27FC236}">
                <a16:creationId xmlns:a16="http://schemas.microsoft.com/office/drawing/2014/main" id="{E78E33AA-63B6-4E06-89B2-C7E80D5F4E43}"/>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Text Box 4">
            <a:extLst>
              <a:ext uri="{FF2B5EF4-FFF2-40B4-BE49-F238E27FC236}">
                <a16:creationId xmlns:a16="http://schemas.microsoft.com/office/drawing/2014/main" id="{D6F4E374-C45C-47BD-8DA3-69597EE83AD5}"/>
              </a:ext>
            </a:extLst>
          </p:cNvPr>
          <p:cNvSpPr txBox="1">
            <a:spLocks noChangeArrowheads="1"/>
          </p:cNvSpPr>
          <p:nvPr/>
        </p:nvSpPr>
        <p:spPr bwMode="auto">
          <a:xfrm>
            <a:off x="7937500" y="6094412"/>
            <a:ext cx="1152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r>
              <a:rPr lang="en-US" altLang="zh-TW" sz="2000" b="1" dirty="0">
                <a:solidFill>
                  <a:schemeClr val="bg1"/>
                </a:solidFill>
                <a:latin typeface="Times New Roman" panose="02020603050405020304" pitchFamily="18" charset="0"/>
                <a:ea typeface="華康粗黑體" panose="020B0709000000000000" pitchFamily="49" charset="-120"/>
              </a:rPr>
              <a:t>1/21</a:t>
            </a:r>
          </a:p>
        </p:txBody>
      </p:sp>
    </p:spTree>
  </p:cSld>
  <p:clrMapOvr>
    <a:masterClrMapping/>
  </p:clrMapOvr>
  <p:transition/>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10072</TotalTime>
  <Words>3858</Words>
  <Application>Microsoft Office PowerPoint</Application>
  <PresentationFormat>如螢幕大小 (4:3)</PresentationFormat>
  <Paragraphs>136</Paragraphs>
  <Slides>40</Slides>
  <Notes>1</Notes>
  <HiddenSlides>0</HiddenSlides>
  <MMClips>0</MMClips>
  <ScaleCrop>false</ScaleCrop>
  <HeadingPairs>
    <vt:vector size="6" baseType="variant">
      <vt:variant>
        <vt:lpstr>使用字型</vt:lpstr>
      </vt:variant>
      <vt:variant>
        <vt:i4>8</vt:i4>
      </vt:variant>
      <vt:variant>
        <vt:lpstr>佈景主題</vt:lpstr>
      </vt:variant>
      <vt:variant>
        <vt:i4>3</vt:i4>
      </vt:variant>
      <vt:variant>
        <vt:lpstr>投影片標題</vt:lpstr>
      </vt:variant>
      <vt:variant>
        <vt:i4>40</vt:i4>
      </vt:variant>
    </vt:vector>
  </HeadingPairs>
  <TitlesOfParts>
    <vt:vector size="51" baseType="lpstr">
      <vt:lpstr>金梅毛顏楷</vt:lpstr>
      <vt:lpstr>華康中黑體</vt:lpstr>
      <vt:lpstr>華康勘亭流(P)</vt:lpstr>
      <vt:lpstr>華康粗黑體</vt:lpstr>
      <vt:lpstr>華康儷中黑</vt:lpstr>
      <vt:lpstr>新細明體</vt:lpstr>
      <vt:lpstr>Arial</vt:lpstr>
      <vt:lpstr>Times New Roman</vt:lpstr>
      <vt:lpstr>預設簡報設計</vt:lpstr>
      <vt:lpstr>2_預設簡報設計</vt:lpstr>
      <vt:lpstr>3_預設簡報設計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808</cp:revision>
  <cp:lastPrinted>2021-03-29T12:41:55Z</cp:lastPrinted>
  <dcterms:created xsi:type="dcterms:W3CDTF">2006-09-26T01:05:23Z</dcterms:created>
  <dcterms:modified xsi:type="dcterms:W3CDTF">2022-04-08T04:56:45Z</dcterms:modified>
</cp:coreProperties>
</file>